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409" r:id="rId2"/>
    <p:sldId id="434" r:id="rId3"/>
    <p:sldId id="455" r:id="rId4"/>
    <p:sldId id="451" r:id="rId5"/>
    <p:sldId id="458" r:id="rId6"/>
    <p:sldId id="453" r:id="rId7"/>
    <p:sldId id="457" r:id="rId8"/>
    <p:sldId id="459" r:id="rId9"/>
    <p:sldId id="454" r:id="rId10"/>
    <p:sldId id="448" r:id="rId11"/>
    <p:sldId id="449" r:id="rId12"/>
    <p:sldId id="414"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0000"/>
    <a:srgbClr val="FF275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38" autoAdjust="0"/>
    <p:restoredTop sz="94660"/>
  </p:normalViewPr>
  <p:slideViewPr>
    <p:cSldViewPr snapToGrid="0" snapToObjects="1">
      <p:cViewPr varScale="1">
        <p:scale>
          <a:sx n="105" d="100"/>
          <a:sy n="105" d="100"/>
        </p:scale>
        <p:origin x="1674" y="1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image" Target="../media/image5.png"/><Relationship Id="rId1" Type="http://schemas.openxmlformats.org/officeDocument/2006/relationships/image" Target="../media/image4.png"/><Relationship Id="rId5" Type="http://schemas.openxmlformats.org/officeDocument/2006/relationships/image" Target="../media/image8.jfif"/><Relationship Id="rId4" Type="http://schemas.openxmlformats.org/officeDocument/2006/relationships/image" Target="../media/image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image" Target="../media/image5.png"/><Relationship Id="rId1" Type="http://schemas.openxmlformats.org/officeDocument/2006/relationships/image" Target="../media/image4.png"/><Relationship Id="rId5" Type="http://schemas.openxmlformats.org/officeDocument/2006/relationships/image" Target="../media/image8.jfif"/><Relationship Id="rId4"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DA5888-4A27-439E-B1BC-7BD22CCBF50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F5385C7-4E17-4F3E-873E-6263D7165164}">
      <dgm:prSet/>
      <dgm:spPr/>
      <dgm:t>
        <a:bodyPr/>
        <a:lstStyle/>
        <a:p>
          <a:pPr rtl="0"/>
          <a:r>
            <a:rPr lang="en-IN" dirty="0"/>
            <a:t>Different topics with its list of experiments with simulations/videos for better Understanding. User friendly UI &amp; easy to access features.</a:t>
          </a:r>
        </a:p>
      </dgm:t>
    </dgm:pt>
    <dgm:pt modelId="{C48EDF23-FF61-4F40-9A48-C862C8A3532A}" type="parTrans" cxnId="{EF8821AC-346B-48BE-8E85-E05CB5F83665}">
      <dgm:prSet/>
      <dgm:spPr/>
      <dgm:t>
        <a:bodyPr/>
        <a:lstStyle/>
        <a:p>
          <a:endParaRPr lang="en-US"/>
        </a:p>
      </dgm:t>
    </dgm:pt>
    <dgm:pt modelId="{6A8992F5-C9F0-4F9E-A5A3-448BA1FACBE9}" type="sibTrans" cxnId="{EF8821AC-346B-48BE-8E85-E05CB5F83665}">
      <dgm:prSet/>
      <dgm:spPr/>
      <dgm:t>
        <a:bodyPr/>
        <a:lstStyle/>
        <a:p>
          <a:endParaRPr lang="en-US"/>
        </a:p>
      </dgm:t>
    </dgm:pt>
    <dgm:pt modelId="{C753758B-C9E8-4987-8E02-35ED0F510C72}">
      <dgm:prSet/>
      <dgm:spPr/>
      <dgm:t>
        <a:bodyPr/>
        <a:lstStyle/>
        <a:p>
          <a:pPr rtl="0"/>
          <a:r>
            <a:rPr lang="en-IN" dirty="0"/>
            <a:t>No additional infrastructural setup for conducting experiments at user premises.</a:t>
          </a:r>
        </a:p>
      </dgm:t>
    </dgm:pt>
    <dgm:pt modelId="{12E295F9-888F-4F78-82AC-1BF2878F4C01}" type="parTrans" cxnId="{7B66B0B1-5134-40E0-BA1C-4C253096C7D6}">
      <dgm:prSet/>
      <dgm:spPr/>
      <dgm:t>
        <a:bodyPr/>
        <a:lstStyle/>
        <a:p>
          <a:endParaRPr lang="en-US"/>
        </a:p>
      </dgm:t>
    </dgm:pt>
    <dgm:pt modelId="{7F583C36-9605-4373-8304-38291F2E646E}" type="sibTrans" cxnId="{7B66B0B1-5134-40E0-BA1C-4C253096C7D6}">
      <dgm:prSet/>
      <dgm:spPr/>
      <dgm:t>
        <a:bodyPr/>
        <a:lstStyle/>
        <a:p>
          <a:endParaRPr lang="en-US"/>
        </a:p>
      </dgm:t>
    </dgm:pt>
    <dgm:pt modelId="{A7D2BCDC-5F8B-4EA6-B826-FBC23797BC3E}">
      <dgm:prSet/>
      <dgm:spPr/>
      <dgm:t>
        <a:bodyPr/>
        <a:lstStyle/>
        <a:p>
          <a:pPr rtl="0"/>
          <a:r>
            <a:rPr lang="en-IN" dirty="0"/>
            <a:t>To access the simulations-based experiments remotely via internet. </a:t>
          </a:r>
        </a:p>
      </dgm:t>
    </dgm:pt>
    <dgm:pt modelId="{4FE358E7-7BD1-4422-B513-155B0F333EFF}" type="parTrans" cxnId="{96A15705-9B38-433E-9A80-4DD045E5678E}">
      <dgm:prSet/>
      <dgm:spPr/>
      <dgm:t>
        <a:bodyPr/>
        <a:lstStyle/>
        <a:p>
          <a:endParaRPr lang="en-US"/>
        </a:p>
      </dgm:t>
    </dgm:pt>
    <dgm:pt modelId="{81BF5E87-A10F-4CB2-B2B1-9C4F17E22D7B}" type="sibTrans" cxnId="{96A15705-9B38-433E-9A80-4DD045E5678E}">
      <dgm:prSet/>
      <dgm:spPr/>
      <dgm:t>
        <a:bodyPr/>
        <a:lstStyle/>
        <a:p>
          <a:endParaRPr lang="en-US"/>
        </a:p>
      </dgm:t>
    </dgm:pt>
    <dgm:pt modelId="{F2088FA9-477E-44C5-8A51-461E0173F573}">
      <dgm:prSet/>
      <dgm:spPr/>
      <dgm:t>
        <a:bodyPr/>
        <a:lstStyle/>
        <a:p>
          <a:pPr rtl="0"/>
          <a:r>
            <a:rPr lang="en-IN" dirty="0"/>
            <a:t>To help students perform the experiment more than once.</a:t>
          </a:r>
        </a:p>
      </dgm:t>
    </dgm:pt>
    <dgm:pt modelId="{54B2A98A-3EEF-45D5-8B3C-E793B66E6233}" type="parTrans" cxnId="{8E82D2DA-BB5A-4113-A911-53C4D6AF2B4F}">
      <dgm:prSet/>
      <dgm:spPr/>
      <dgm:t>
        <a:bodyPr/>
        <a:lstStyle/>
        <a:p>
          <a:endParaRPr lang="en-US"/>
        </a:p>
      </dgm:t>
    </dgm:pt>
    <dgm:pt modelId="{EE9BB529-6471-4A79-A3BC-FDC2924F7AC9}" type="sibTrans" cxnId="{8E82D2DA-BB5A-4113-A911-53C4D6AF2B4F}">
      <dgm:prSet/>
      <dgm:spPr/>
      <dgm:t>
        <a:bodyPr/>
        <a:lstStyle/>
        <a:p>
          <a:endParaRPr lang="en-US"/>
        </a:p>
      </dgm:t>
    </dgm:pt>
    <dgm:pt modelId="{C0A0010B-FFEF-4257-9215-CC6EEBFE827A}">
      <dgm:prSet/>
      <dgm:spPr/>
      <dgm:t>
        <a:bodyPr/>
        <a:lstStyle/>
        <a:p>
          <a:pPr rtl="0"/>
          <a:r>
            <a:rPr lang="en-IN" dirty="0"/>
            <a:t>Provide a choice for the Institute to conduct experiments according to their choice.</a:t>
          </a:r>
        </a:p>
      </dgm:t>
    </dgm:pt>
    <dgm:pt modelId="{4723DC46-0E6F-4100-A762-61955D377D60}" type="parTrans" cxnId="{4DF4361E-4259-4774-985D-22DD194D2D61}">
      <dgm:prSet/>
      <dgm:spPr/>
      <dgm:t>
        <a:bodyPr/>
        <a:lstStyle/>
        <a:p>
          <a:endParaRPr lang="en-US"/>
        </a:p>
      </dgm:t>
    </dgm:pt>
    <dgm:pt modelId="{72C72B74-F966-487F-8073-BD3C8A6041BF}" type="sibTrans" cxnId="{4DF4361E-4259-4774-985D-22DD194D2D61}">
      <dgm:prSet/>
      <dgm:spPr/>
      <dgm:t>
        <a:bodyPr/>
        <a:lstStyle/>
        <a:p>
          <a:endParaRPr lang="en-US"/>
        </a:p>
      </dgm:t>
    </dgm:pt>
    <dgm:pt modelId="{4FE6585E-D46B-48EA-90CE-3DF56163C467}">
      <dgm:prSet/>
      <dgm:spPr/>
      <dgm:t>
        <a:bodyPr/>
        <a:lstStyle/>
        <a:p>
          <a:pPr rtl="0"/>
          <a:r>
            <a:rPr lang="en-IN" dirty="0"/>
            <a:t>To provide Students and Faculty Members have access to instruments which we do not own. </a:t>
          </a:r>
        </a:p>
      </dgm:t>
    </dgm:pt>
    <dgm:pt modelId="{9BFD6657-6BE0-4386-B07B-AB6734D48DFF}" type="parTrans" cxnId="{39EAB77D-78E8-4A39-B82A-123344DEA3F3}">
      <dgm:prSet/>
      <dgm:spPr/>
      <dgm:t>
        <a:bodyPr/>
        <a:lstStyle/>
        <a:p>
          <a:endParaRPr lang="en-US"/>
        </a:p>
      </dgm:t>
    </dgm:pt>
    <dgm:pt modelId="{9669F846-9F4A-4265-AC79-A125B0D0B878}" type="sibTrans" cxnId="{39EAB77D-78E8-4A39-B82A-123344DEA3F3}">
      <dgm:prSet/>
      <dgm:spPr/>
      <dgm:t>
        <a:bodyPr/>
        <a:lstStyle/>
        <a:p>
          <a:endParaRPr lang="en-US"/>
        </a:p>
      </dgm:t>
    </dgm:pt>
    <dgm:pt modelId="{CCF79DB2-E71A-4D15-A4F2-2228154271CD}">
      <dgm:prSet/>
      <dgm:spPr/>
      <dgm:t>
        <a:bodyPr/>
        <a:lstStyle/>
        <a:p>
          <a:pPr rtl="0"/>
          <a:r>
            <a:rPr lang="en-IN" dirty="0"/>
            <a:t>To trigger the inquisitiveness of the High‐school students, possibly motivating them to take up higher‐studies in Applied Sciences.</a:t>
          </a:r>
        </a:p>
      </dgm:t>
    </dgm:pt>
    <dgm:pt modelId="{0A8AB0DA-B7A6-45FB-8CB4-943CD21B231E}" type="parTrans" cxnId="{1508505E-9EC6-46FF-9B19-0F7C26A8614C}">
      <dgm:prSet/>
      <dgm:spPr/>
      <dgm:t>
        <a:bodyPr/>
        <a:lstStyle/>
        <a:p>
          <a:endParaRPr lang="en-US"/>
        </a:p>
      </dgm:t>
    </dgm:pt>
    <dgm:pt modelId="{A7BC037E-ECE4-4B16-9610-A2BC20DF48F9}" type="sibTrans" cxnId="{1508505E-9EC6-46FF-9B19-0F7C26A8614C}">
      <dgm:prSet/>
      <dgm:spPr/>
      <dgm:t>
        <a:bodyPr/>
        <a:lstStyle/>
        <a:p>
          <a:endParaRPr lang="en-US"/>
        </a:p>
      </dgm:t>
    </dgm:pt>
    <dgm:pt modelId="{2E726A25-8CE9-4667-9619-F53C72FAEDE7}" type="pres">
      <dgm:prSet presAssocID="{11DA5888-4A27-439E-B1BC-7BD22CCBF502}" presName="linear" presStyleCnt="0">
        <dgm:presLayoutVars>
          <dgm:animLvl val="lvl"/>
          <dgm:resizeHandles val="exact"/>
        </dgm:presLayoutVars>
      </dgm:prSet>
      <dgm:spPr/>
    </dgm:pt>
    <dgm:pt modelId="{C0450A15-86EB-48A0-9AD1-A9B813D71225}" type="pres">
      <dgm:prSet presAssocID="{0F5385C7-4E17-4F3E-873E-6263D7165164}" presName="parentText" presStyleLbl="node1" presStyleIdx="0" presStyleCnt="7">
        <dgm:presLayoutVars>
          <dgm:chMax val="0"/>
          <dgm:bulletEnabled val="1"/>
        </dgm:presLayoutVars>
      </dgm:prSet>
      <dgm:spPr/>
    </dgm:pt>
    <dgm:pt modelId="{DDBF6180-357D-4E5A-9483-0019FDC8875B}" type="pres">
      <dgm:prSet presAssocID="{6A8992F5-C9F0-4F9E-A5A3-448BA1FACBE9}" presName="spacer" presStyleCnt="0"/>
      <dgm:spPr/>
    </dgm:pt>
    <dgm:pt modelId="{E0AB3347-656D-4D9B-A426-53FC80D657AA}" type="pres">
      <dgm:prSet presAssocID="{C753758B-C9E8-4987-8E02-35ED0F510C72}" presName="parentText" presStyleLbl="node1" presStyleIdx="1" presStyleCnt="7" custLinFactNeighborY="56029">
        <dgm:presLayoutVars>
          <dgm:chMax val="0"/>
          <dgm:bulletEnabled val="1"/>
        </dgm:presLayoutVars>
      </dgm:prSet>
      <dgm:spPr/>
    </dgm:pt>
    <dgm:pt modelId="{82412325-59FC-4E06-8711-B0C7DE795871}" type="pres">
      <dgm:prSet presAssocID="{7F583C36-9605-4373-8304-38291F2E646E}" presName="spacer" presStyleCnt="0"/>
      <dgm:spPr/>
    </dgm:pt>
    <dgm:pt modelId="{F674ED83-BD51-414B-8DA3-D7703A88DCB5}" type="pres">
      <dgm:prSet presAssocID="{A7D2BCDC-5F8B-4EA6-B826-FBC23797BC3E}" presName="parentText" presStyleLbl="node1" presStyleIdx="2" presStyleCnt="7">
        <dgm:presLayoutVars>
          <dgm:chMax val="0"/>
          <dgm:bulletEnabled val="1"/>
        </dgm:presLayoutVars>
      </dgm:prSet>
      <dgm:spPr/>
    </dgm:pt>
    <dgm:pt modelId="{11BD413B-4DFB-4D94-8335-98EFB1181056}" type="pres">
      <dgm:prSet presAssocID="{81BF5E87-A10F-4CB2-B2B1-9C4F17E22D7B}" presName="spacer" presStyleCnt="0"/>
      <dgm:spPr/>
    </dgm:pt>
    <dgm:pt modelId="{DA6F1E95-D473-4859-87CD-58DC6FB461A8}" type="pres">
      <dgm:prSet presAssocID="{F2088FA9-477E-44C5-8A51-461E0173F573}" presName="parentText" presStyleLbl="node1" presStyleIdx="3" presStyleCnt="7">
        <dgm:presLayoutVars>
          <dgm:chMax val="0"/>
          <dgm:bulletEnabled val="1"/>
        </dgm:presLayoutVars>
      </dgm:prSet>
      <dgm:spPr/>
    </dgm:pt>
    <dgm:pt modelId="{9A00CF4B-E631-42FF-B5A7-9415DC365EF8}" type="pres">
      <dgm:prSet presAssocID="{EE9BB529-6471-4A79-A3BC-FDC2924F7AC9}" presName="spacer" presStyleCnt="0"/>
      <dgm:spPr/>
    </dgm:pt>
    <dgm:pt modelId="{ACA4E937-8C88-4660-9A21-0EA056F292BA}" type="pres">
      <dgm:prSet presAssocID="{C0A0010B-FFEF-4257-9215-CC6EEBFE827A}" presName="parentText" presStyleLbl="node1" presStyleIdx="4" presStyleCnt="7">
        <dgm:presLayoutVars>
          <dgm:chMax val="0"/>
          <dgm:bulletEnabled val="1"/>
        </dgm:presLayoutVars>
      </dgm:prSet>
      <dgm:spPr/>
    </dgm:pt>
    <dgm:pt modelId="{69A5877D-C59C-46D4-AB3F-774E25048FD0}" type="pres">
      <dgm:prSet presAssocID="{72C72B74-F966-487F-8073-BD3C8A6041BF}" presName="spacer" presStyleCnt="0"/>
      <dgm:spPr/>
    </dgm:pt>
    <dgm:pt modelId="{1300F067-D3B0-4FC0-A5F7-7583BC57EE97}" type="pres">
      <dgm:prSet presAssocID="{4FE6585E-D46B-48EA-90CE-3DF56163C467}" presName="parentText" presStyleLbl="node1" presStyleIdx="5" presStyleCnt="7">
        <dgm:presLayoutVars>
          <dgm:chMax val="0"/>
          <dgm:bulletEnabled val="1"/>
        </dgm:presLayoutVars>
      </dgm:prSet>
      <dgm:spPr/>
    </dgm:pt>
    <dgm:pt modelId="{7D0A8DE5-3A14-4CAD-A059-B955FD74AACF}" type="pres">
      <dgm:prSet presAssocID="{9669F846-9F4A-4265-AC79-A125B0D0B878}" presName="spacer" presStyleCnt="0"/>
      <dgm:spPr/>
    </dgm:pt>
    <dgm:pt modelId="{80AF6F5C-771A-4748-BDF0-847432763FCD}" type="pres">
      <dgm:prSet presAssocID="{CCF79DB2-E71A-4D15-A4F2-2228154271CD}" presName="parentText" presStyleLbl="node1" presStyleIdx="6" presStyleCnt="7">
        <dgm:presLayoutVars>
          <dgm:chMax val="0"/>
          <dgm:bulletEnabled val="1"/>
        </dgm:presLayoutVars>
      </dgm:prSet>
      <dgm:spPr/>
    </dgm:pt>
  </dgm:ptLst>
  <dgm:cxnLst>
    <dgm:cxn modelId="{96A15705-9B38-433E-9A80-4DD045E5678E}" srcId="{11DA5888-4A27-439E-B1BC-7BD22CCBF502}" destId="{A7D2BCDC-5F8B-4EA6-B826-FBC23797BC3E}" srcOrd="2" destOrd="0" parTransId="{4FE358E7-7BD1-4422-B513-155B0F333EFF}" sibTransId="{81BF5E87-A10F-4CB2-B2B1-9C4F17E22D7B}"/>
    <dgm:cxn modelId="{4DF4361E-4259-4774-985D-22DD194D2D61}" srcId="{11DA5888-4A27-439E-B1BC-7BD22CCBF502}" destId="{C0A0010B-FFEF-4257-9215-CC6EEBFE827A}" srcOrd="4" destOrd="0" parTransId="{4723DC46-0E6F-4100-A762-61955D377D60}" sibTransId="{72C72B74-F966-487F-8073-BD3C8A6041BF}"/>
    <dgm:cxn modelId="{1A778925-7B50-442F-B2E1-D67C92C52ECE}" type="presOf" srcId="{0F5385C7-4E17-4F3E-873E-6263D7165164}" destId="{C0450A15-86EB-48A0-9AD1-A9B813D71225}" srcOrd="0" destOrd="0" presId="urn:microsoft.com/office/officeart/2005/8/layout/vList2"/>
    <dgm:cxn modelId="{1508505E-9EC6-46FF-9B19-0F7C26A8614C}" srcId="{11DA5888-4A27-439E-B1BC-7BD22CCBF502}" destId="{CCF79DB2-E71A-4D15-A4F2-2228154271CD}" srcOrd="6" destOrd="0" parTransId="{0A8AB0DA-B7A6-45FB-8CB4-943CD21B231E}" sibTransId="{A7BC037E-ECE4-4B16-9610-A2BC20DF48F9}"/>
    <dgm:cxn modelId="{C6C9E65E-B82D-49EC-9D75-41686A32FE54}" type="presOf" srcId="{C753758B-C9E8-4987-8E02-35ED0F510C72}" destId="{E0AB3347-656D-4D9B-A426-53FC80D657AA}" srcOrd="0" destOrd="0" presId="urn:microsoft.com/office/officeart/2005/8/layout/vList2"/>
    <dgm:cxn modelId="{39EAB77D-78E8-4A39-B82A-123344DEA3F3}" srcId="{11DA5888-4A27-439E-B1BC-7BD22CCBF502}" destId="{4FE6585E-D46B-48EA-90CE-3DF56163C467}" srcOrd="5" destOrd="0" parTransId="{9BFD6657-6BE0-4386-B07B-AB6734D48DFF}" sibTransId="{9669F846-9F4A-4265-AC79-A125B0D0B878}"/>
    <dgm:cxn modelId="{ACF46E85-8F77-4BC0-B729-3AAE838DD80D}" type="presOf" srcId="{CCF79DB2-E71A-4D15-A4F2-2228154271CD}" destId="{80AF6F5C-771A-4748-BDF0-847432763FCD}" srcOrd="0" destOrd="0" presId="urn:microsoft.com/office/officeart/2005/8/layout/vList2"/>
    <dgm:cxn modelId="{5E83019B-F9D6-450E-9837-282B1AA3310F}" type="presOf" srcId="{4FE6585E-D46B-48EA-90CE-3DF56163C467}" destId="{1300F067-D3B0-4FC0-A5F7-7583BC57EE97}" srcOrd="0" destOrd="0" presId="urn:microsoft.com/office/officeart/2005/8/layout/vList2"/>
    <dgm:cxn modelId="{EF8821AC-346B-48BE-8E85-E05CB5F83665}" srcId="{11DA5888-4A27-439E-B1BC-7BD22CCBF502}" destId="{0F5385C7-4E17-4F3E-873E-6263D7165164}" srcOrd="0" destOrd="0" parTransId="{C48EDF23-FF61-4F40-9A48-C862C8A3532A}" sibTransId="{6A8992F5-C9F0-4F9E-A5A3-448BA1FACBE9}"/>
    <dgm:cxn modelId="{7E7329AD-A79F-4A68-9AAC-6FA44BD787AF}" type="presOf" srcId="{F2088FA9-477E-44C5-8A51-461E0173F573}" destId="{DA6F1E95-D473-4859-87CD-58DC6FB461A8}" srcOrd="0" destOrd="0" presId="urn:microsoft.com/office/officeart/2005/8/layout/vList2"/>
    <dgm:cxn modelId="{7B66B0B1-5134-40E0-BA1C-4C253096C7D6}" srcId="{11DA5888-4A27-439E-B1BC-7BD22CCBF502}" destId="{C753758B-C9E8-4987-8E02-35ED0F510C72}" srcOrd="1" destOrd="0" parTransId="{12E295F9-888F-4F78-82AC-1BF2878F4C01}" sibTransId="{7F583C36-9605-4373-8304-38291F2E646E}"/>
    <dgm:cxn modelId="{97646BD9-5CF7-4473-BC23-564399030E1E}" type="presOf" srcId="{11DA5888-4A27-439E-B1BC-7BD22CCBF502}" destId="{2E726A25-8CE9-4667-9619-F53C72FAEDE7}" srcOrd="0" destOrd="0" presId="urn:microsoft.com/office/officeart/2005/8/layout/vList2"/>
    <dgm:cxn modelId="{8E82D2DA-BB5A-4113-A911-53C4D6AF2B4F}" srcId="{11DA5888-4A27-439E-B1BC-7BD22CCBF502}" destId="{F2088FA9-477E-44C5-8A51-461E0173F573}" srcOrd="3" destOrd="0" parTransId="{54B2A98A-3EEF-45D5-8B3C-E793B66E6233}" sibTransId="{EE9BB529-6471-4A79-A3BC-FDC2924F7AC9}"/>
    <dgm:cxn modelId="{0A88D4DA-23EA-41EC-A39A-2A8B4B2B29CD}" type="presOf" srcId="{A7D2BCDC-5F8B-4EA6-B826-FBC23797BC3E}" destId="{F674ED83-BD51-414B-8DA3-D7703A88DCB5}" srcOrd="0" destOrd="0" presId="urn:microsoft.com/office/officeart/2005/8/layout/vList2"/>
    <dgm:cxn modelId="{45D211E5-BDF6-47CB-9BB0-DF5874529C42}" type="presOf" srcId="{C0A0010B-FFEF-4257-9215-CC6EEBFE827A}" destId="{ACA4E937-8C88-4660-9A21-0EA056F292BA}" srcOrd="0" destOrd="0" presId="urn:microsoft.com/office/officeart/2005/8/layout/vList2"/>
    <dgm:cxn modelId="{A3E672EF-EC98-4A40-A400-7B5BD3DE96D9}" type="presParOf" srcId="{2E726A25-8CE9-4667-9619-F53C72FAEDE7}" destId="{C0450A15-86EB-48A0-9AD1-A9B813D71225}" srcOrd="0" destOrd="0" presId="urn:microsoft.com/office/officeart/2005/8/layout/vList2"/>
    <dgm:cxn modelId="{CB544977-4708-42CB-B2AF-5F0A62E7332C}" type="presParOf" srcId="{2E726A25-8CE9-4667-9619-F53C72FAEDE7}" destId="{DDBF6180-357D-4E5A-9483-0019FDC8875B}" srcOrd="1" destOrd="0" presId="urn:microsoft.com/office/officeart/2005/8/layout/vList2"/>
    <dgm:cxn modelId="{F037BD0E-72B5-4EB4-BC3F-A3F41CF513AB}" type="presParOf" srcId="{2E726A25-8CE9-4667-9619-F53C72FAEDE7}" destId="{E0AB3347-656D-4D9B-A426-53FC80D657AA}" srcOrd="2" destOrd="0" presId="urn:microsoft.com/office/officeart/2005/8/layout/vList2"/>
    <dgm:cxn modelId="{E1935C38-C3FA-440D-932A-3E678F2A5205}" type="presParOf" srcId="{2E726A25-8CE9-4667-9619-F53C72FAEDE7}" destId="{82412325-59FC-4E06-8711-B0C7DE795871}" srcOrd="3" destOrd="0" presId="urn:microsoft.com/office/officeart/2005/8/layout/vList2"/>
    <dgm:cxn modelId="{2C584173-39F3-4A71-8676-D7AE414275B9}" type="presParOf" srcId="{2E726A25-8CE9-4667-9619-F53C72FAEDE7}" destId="{F674ED83-BD51-414B-8DA3-D7703A88DCB5}" srcOrd="4" destOrd="0" presId="urn:microsoft.com/office/officeart/2005/8/layout/vList2"/>
    <dgm:cxn modelId="{2B51BA72-65DF-4F87-8793-5044A69ECFDA}" type="presParOf" srcId="{2E726A25-8CE9-4667-9619-F53C72FAEDE7}" destId="{11BD413B-4DFB-4D94-8335-98EFB1181056}" srcOrd="5" destOrd="0" presId="urn:microsoft.com/office/officeart/2005/8/layout/vList2"/>
    <dgm:cxn modelId="{7B7E660C-869B-4665-B40B-CFC387422F20}" type="presParOf" srcId="{2E726A25-8CE9-4667-9619-F53C72FAEDE7}" destId="{DA6F1E95-D473-4859-87CD-58DC6FB461A8}" srcOrd="6" destOrd="0" presId="urn:microsoft.com/office/officeart/2005/8/layout/vList2"/>
    <dgm:cxn modelId="{489A1811-1714-478B-9204-254B935E5118}" type="presParOf" srcId="{2E726A25-8CE9-4667-9619-F53C72FAEDE7}" destId="{9A00CF4B-E631-42FF-B5A7-9415DC365EF8}" srcOrd="7" destOrd="0" presId="urn:microsoft.com/office/officeart/2005/8/layout/vList2"/>
    <dgm:cxn modelId="{844FB889-9685-4BE0-975D-03CAD0B41A59}" type="presParOf" srcId="{2E726A25-8CE9-4667-9619-F53C72FAEDE7}" destId="{ACA4E937-8C88-4660-9A21-0EA056F292BA}" srcOrd="8" destOrd="0" presId="urn:microsoft.com/office/officeart/2005/8/layout/vList2"/>
    <dgm:cxn modelId="{9D4CE0BC-659D-4429-BA9E-FBD11A6B9346}" type="presParOf" srcId="{2E726A25-8CE9-4667-9619-F53C72FAEDE7}" destId="{69A5877D-C59C-46D4-AB3F-774E25048FD0}" srcOrd="9" destOrd="0" presId="urn:microsoft.com/office/officeart/2005/8/layout/vList2"/>
    <dgm:cxn modelId="{2EF6383F-0ABD-4A2A-96A5-1142893BE9A9}" type="presParOf" srcId="{2E726A25-8CE9-4667-9619-F53C72FAEDE7}" destId="{1300F067-D3B0-4FC0-A5F7-7583BC57EE97}" srcOrd="10" destOrd="0" presId="urn:microsoft.com/office/officeart/2005/8/layout/vList2"/>
    <dgm:cxn modelId="{72ABB2A5-3A89-4AD6-896C-1BE08AEB6202}" type="presParOf" srcId="{2E726A25-8CE9-4667-9619-F53C72FAEDE7}" destId="{7D0A8DE5-3A14-4CAD-A059-B955FD74AACF}" srcOrd="11" destOrd="0" presId="urn:microsoft.com/office/officeart/2005/8/layout/vList2"/>
    <dgm:cxn modelId="{5AAEE878-53B3-45F3-8291-FCB64B12E921}" type="presParOf" srcId="{2E726A25-8CE9-4667-9619-F53C72FAEDE7}" destId="{80AF6F5C-771A-4748-BDF0-847432763FCD}"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51E6C3-84F0-4C52-819F-5FB41A7E5EC1}"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5C88CBDF-0931-44CC-A8C0-DF29BDCA536A}">
      <dgm:prSet/>
      <dgm:spPr/>
      <dgm:t>
        <a:bodyPr/>
        <a:lstStyle/>
        <a:p>
          <a:pPr rtl="0"/>
          <a:r>
            <a:rPr lang="en-IN"/>
            <a:t>NODE Js</a:t>
          </a:r>
        </a:p>
      </dgm:t>
    </dgm:pt>
    <dgm:pt modelId="{4DA4F05E-18C5-41D9-B874-3E6A0F468C69}" type="parTrans" cxnId="{2E936076-8D69-4473-9AA4-4BA54D3E3702}">
      <dgm:prSet/>
      <dgm:spPr/>
      <dgm:t>
        <a:bodyPr/>
        <a:lstStyle/>
        <a:p>
          <a:endParaRPr lang="en-US"/>
        </a:p>
      </dgm:t>
    </dgm:pt>
    <dgm:pt modelId="{2D98FCF0-3408-4DA0-92B1-2E5B84E6B696}" type="sibTrans" cxnId="{2E936076-8D69-4473-9AA4-4BA54D3E3702}">
      <dgm:prSet/>
      <dgm:spPr/>
      <dgm:t>
        <a:bodyPr/>
        <a:lstStyle/>
        <a:p>
          <a:endParaRPr lang="en-US"/>
        </a:p>
      </dgm:t>
    </dgm:pt>
    <dgm:pt modelId="{C7C6AEB1-8876-4EF6-9ED8-E765CF384392}">
      <dgm:prSet/>
      <dgm:spPr/>
      <dgm:t>
        <a:bodyPr/>
        <a:lstStyle/>
        <a:p>
          <a:pPr rtl="0"/>
          <a:r>
            <a:rPr lang="en-IN"/>
            <a:t>REACT</a:t>
          </a:r>
        </a:p>
      </dgm:t>
    </dgm:pt>
    <dgm:pt modelId="{1A882EF2-4D4A-45B8-BEEF-70E8EE4C1015}" type="parTrans" cxnId="{346822E8-A7D9-457F-9396-1333B83B4650}">
      <dgm:prSet/>
      <dgm:spPr/>
      <dgm:t>
        <a:bodyPr/>
        <a:lstStyle/>
        <a:p>
          <a:endParaRPr lang="en-US"/>
        </a:p>
      </dgm:t>
    </dgm:pt>
    <dgm:pt modelId="{AB731513-3874-4412-83B6-EF9BA7644134}" type="sibTrans" cxnId="{346822E8-A7D9-457F-9396-1333B83B4650}">
      <dgm:prSet/>
      <dgm:spPr/>
      <dgm:t>
        <a:bodyPr/>
        <a:lstStyle/>
        <a:p>
          <a:endParaRPr lang="en-US"/>
        </a:p>
      </dgm:t>
    </dgm:pt>
    <dgm:pt modelId="{D06C1321-11CC-4170-838B-0A06CB18F39C}">
      <dgm:prSet/>
      <dgm:spPr/>
      <dgm:t>
        <a:bodyPr/>
        <a:lstStyle/>
        <a:p>
          <a:pPr rtl="0"/>
          <a:r>
            <a:rPr lang="en-IN" dirty="0"/>
            <a:t>Unity / Unreal Engine / Adobe Flash</a:t>
          </a:r>
        </a:p>
      </dgm:t>
    </dgm:pt>
    <dgm:pt modelId="{6705B1D3-75A1-43FD-A20B-5C11A556530E}" type="parTrans" cxnId="{9A014FC4-97A9-40BD-B0CE-8D421D43E8AD}">
      <dgm:prSet/>
      <dgm:spPr/>
      <dgm:t>
        <a:bodyPr/>
        <a:lstStyle/>
        <a:p>
          <a:endParaRPr lang="en-US"/>
        </a:p>
      </dgm:t>
    </dgm:pt>
    <dgm:pt modelId="{A56C252F-1E3B-4F84-9F60-D239B54975A1}" type="sibTrans" cxnId="{9A014FC4-97A9-40BD-B0CE-8D421D43E8AD}">
      <dgm:prSet/>
      <dgm:spPr/>
      <dgm:t>
        <a:bodyPr/>
        <a:lstStyle/>
        <a:p>
          <a:endParaRPr lang="en-US"/>
        </a:p>
      </dgm:t>
    </dgm:pt>
    <dgm:pt modelId="{4918A042-7731-4D07-8AEA-1B48AA886E07}">
      <dgm:prSet/>
      <dgm:spPr/>
      <dgm:t>
        <a:bodyPr/>
        <a:lstStyle/>
        <a:p>
          <a:pPr rtl="0"/>
          <a:r>
            <a:rPr lang="en-IN"/>
            <a:t>Js Animation Libraries</a:t>
          </a:r>
        </a:p>
      </dgm:t>
    </dgm:pt>
    <dgm:pt modelId="{EE49EBDA-9DAF-4766-A74F-F54181C62294}" type="parTrans" cxnId="{1DC3D3C9-8A24-44D1-B044-80079B909C5C}">
      <dgm:prSet/>
      <dgm:spPr/>
      <dgm:t>
        <a:bodyPr/>
        <a:lstStyle/>
        <a:p>
          <a:endParaRPr lang="en-US"/>
        </a:p>
      </dgm:t>
    </dgm:pt>
    <dgm:pt modelId="{F6E7C40B-2056-4F2A-AECC-6940408CEE3D}" type="sibTrans" cxnId="{1DC3D3C9-8A24-44D1-B044-80079B909C5C}">
      <dgm:prSet/>
      <dgm:spPr/>
      <dgm:t>
        <a:bodyPr/>
        <a:lstStyle/>
        <a:p>
          <a:endParaRPr lang="en-US"/>
        </a:p>
      </dgm:t>
    </dgm:pt>
    <dgm:pt modelId="{153ADD62-CDE7-46FE-80D7-A05E58785C1C}">
      <dgm:prSet/>
      <dgm:spPr/>
      <dgm:t>
        <a:bodyPr/>
        <a:lstStyle/>
        <a:p>
          <a:pPr rtl="0"/>
          <a:r>
            <a:rPr lang="en-IN" dirty="0"/>
            <a:t>Web player (in absence of </a:t>
          </a:r>
          <a:r>
            <a:rPr lang="en-IN" dirty="0" err="1"/>
            <a:t>WebGL</a:t>
          </a:r>
          <a:r>
            <a:rPr lang="en-IN" dirty="0"/>
            <a:t> Simulation)</a:t>
          </a:r>
        </a:p>
      </dgm:t>
    </dgm:pt>
    <dgm:pt modelId="{0869BA44-72E9-4FC4-B930-2C63E3B50C3B}" type="parTrans" cxnId="{A092E7AF-801E-45E4-AADE-D2E71A8115DC}">
      <dgm:prSet/>
      <dgm:spPr/>
      <dgm:t>
        <a:bodyPr/>
        <a:lstStyle/>
        <a:p>
          <a:endParaRPr lang="en-US"/>
        </a:p>
      </dgm:t>
    </dgm:pt>
    <dgm:pt modelId="{730C1019-0935-4D04-9755-EBFF37ACC13F}" type="sibTrans" cxnId="{A092E7AF-801E-45E4-AADE-D2E71A8115DC}">
      <dgm:prSet/>
      <dgm:spPr/>
      <dgm:t>
        <a:bodyPr/>
        <a:lstStyle/>
        <a:p>
          <a:endParaRPr lang="en-US"/>
        </a:p>
      </dgm:t>
    </dgm:pt>
    <dgm:pt modelId="{7B7CFCB8-D801-42F0-B046-2318D93732FD}" type="pres">
      <dgm:prSet presAssocID="{BB51E6C3-84F0-4C52-819F-5FB41A7E5EC1}" presName="Name0" presStyleCnt="0">
        <dgm:presLayoutVars>
          <dgm:dir/>
          <dgm:resizeHandles val="exact"/>
        </dgm:presLayoutVars>
      </dgm:prSet>
      <dgm:spPr/>
    </dgm:pt>
    <dgm:pt modelId="{7397FDC9-B2E4-4931-9C4C-352A182B902A}" type="pres">
      <dgm:prSet presAssocID="{BB51E6C3-84F0-4C52-819F-5FB41A7E5EC1}" presName="fgShape" presStyleLbl="fgShp" presStyleIdx="0" presStyleCnt="1"/>
      <dgm:spPr/>
    </dgm:pt>
    <dgm:pt modelId="{64B05626-B1CC-4B92-814A-DCEC8619C5A5}" type="pres">
      <dgm:prSet presAssocID="{BB51E6C3-84F0-4C52-819F-5FB41A7E5EC1}" presName="linComp" presStyleCnt="0"/>
      <dgm:spPr/>
    </dgm:pt>
    <dgm:pt modelId="{A4248145-9987-4810-B644-E70CA80F80C5}" type="pres">
      <dgm:prSet presAssocID="{5C88CBDF-0931-44CC-A8C0-DF29BDCA536A}" presName="compNode" presStyleCnt="0"/>
      <dgm:spPr/>
    </dgm:pt>
    <dgm:pt modelId="{13FB5E2C-840B-4A64-9C92-0C486E786FE6}" type="pres">
      <dgm:prSet presAssocID="{5C88CBDF-0931-44CC-A8C0-DF29BDCA536A}" presName="bkgdShape" presStyleLbl="node1" presStyleIdx="0" presStyleCnt="5"/>
      <dgm:spPr/>
    </dgm:pt>
    <dgm:pt modelId="{5F258A6C-29A2-4ADE-9D27-D47BD6432C24}" type="pres">
      <dgm:prSet presAssocID="{5C88CBDF-0931-44CC-A8C0-DF29BDCA536A}" presName="nodeTx" presStyleLbl="node1" presStyleIdx="0" presStyleCnt="5">
        <dgm:presLayoutVars>
          <dgm:bulletEnabled val="1"/>
        </dgm:presLayoutVars>
      </dgm:prSet>
      <dgm:spPr/>
    </dgm:pt>
    <dgm:pt modelId="{1C87C88D-6F81-4172-8A20-53BBA27AD854}" type="pres">
      <dgm:prSet presAssocID="{5C88CBDF-0931-44CC-A8C0-DF29BDCA536A}" presName="invisiNode" presStyleLbl="node1" presStyleIdx="0" presStyleCnt="5"/>
      <dgm:spPr/>
    </dgm:pt>
    <dgm:pt modelId="{4D18A9C3-D014-46D6-920A-8AAA695BA69E}" type="pres">
      <dgm:prSet presAssocID="{5C88CBDF-0931-44CC-A8C0-DF29BDCA536A}" presName="imagNode"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32000" r="-32000"/>
          </a:stretch>
        </a:blipFill>
      </dgm:spPr>
    </dgm:pt>
    <dgm:pt modelId="{F5501BB9-D3B9-4E64-AA5C-7D2094050212}" type="pres">
      <dgm:prSet presAssocID="{2D98FCF0-3408-4DA0-92B1-2E5B84E6B696}" presName="sibTrans" presStyleLbl="sibTrans2D1" presStyleIdx="0" presStyleCnt="0"/>
      <dgm:spPr/>
    </dgm:pt>
    <dgm:pt modelId="{1C9EB46E-CB64-45AE-A156-58613693BABB}" type="pres">
      <dgm:prSet presAssocID="{C7C6AEB1-8876-4EF6-9ED8-E765CF384392}" presName="compNode" presStyleCnt="0"/>
      <dgm:spPr/>
    </dgm:pt>
    <dgm:pt modelId="{294164E7-775C-422F-8EB6-6E5E4C060E94}" type="pres">
      <dgm:prSet presAssocID="{C7C6AEB1-8876-4EF6-9ED8-E765CF384392}" presName="bkgdShape" presStyleLbl="node1" presStyleIdx="1" presStyleCnt="5" custAng="0"/>
      <dgm:spPr/>
    </dgm:pt>
    <dgm:pt modelId="{569751E0-FC8E-482F-9B25-BF91120711A1}" type="pres">
      <dgm:prSet presAssocID="{C7C6AEB1-8876-4EF6-9ED8-E765CF384392}" presName="nodeTx" presStyleLbl="node1" presStyleIdx="1" presStyleCnt="5">
        <dgm:presLayoutVars>
          <dgm:bulletEnabled val="1"/>
        </dgm:presLayoutVars>
      </dgm:prSet>
      <dgm:spPr/>
    </dgm:pt>
    <dgm:pt modelId="{2396E00A-3AB4-4590-9D95-99C50DB82146}" type="pres">
      <dgm:prSet presAssocID="{C7C6AEB1-8876-4EF6-9ED8-E765CF384392}" presName="invisiNode" presStyleLbl="node1" presStyleIdx="1" presStyleCnt="5"/>
      <dgm:spPr/>
    </dgm:pt>
    <dgm:pt modelId="{BF9B95BE-8989-4B99-828B-929F34311F04}" type="pres">
      <dgm:prSet presAssocID="{C7C6AEB1-8876-4EF6-9ED8-E765CF384392}" presName="imagNode"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dgm:spPr>
    </dgm:pt>
    <dgm:pt modelId="{51094B62-CF35-46BF-8914-92E11C6D2326}" type="pres">
      <dgm:prSet presAssocID="{AB731513-3874-4412-83B6-EF9BA7644134}" presName="sibTrans" presStyleLbl="sibTrans2D1" presStyleIdx="0" presStyleCnt="0"/>
      <dgm:spPr/>
    </dgm:pt>
    <dgm:pt modelId="{9DEE5619-07C0-483D-82EC-A48CCA48D021}" type="pres">
      <dgm:prSet presAssocID="{D06C1321-11CC-4170-838B-0A06CB18F39C}" presName="compNode" presStyleCnt="0"/>
      <dgm:spPr/>
    </dgm:pt>
    <dgm:pt modelId="{3500876F-726B-4137-AC02-B61A2EC31793}" type="pres">
      <dgm:prSet presAssocID="{D06C1321-11CC-4170-838B-0A06CB18F39C}" presName="bkgdShape" presStyleLbl="node1" presStyleIdx="2" presStyleCnt="5" custAng="0"/>
      <dgm:spPr/>
    </dgm:pt>
    <dgm:pt modelId="{BD91B5D7-8DBC-4865-BB92-B6EEBC237D1E}" type="pres">
      <dgm:prSet presAssocID="{D06C1321-11CC-4170-838B-0A06CB18F39C}" presName="nodeTx" presStyleLbl="node1" presStyleIdx="2" presStyleCnt="5">
        <dgm:presLayoutVars>
          <dgm:bulletEnabled val="1"/>
        </dgm:presLayoutVars>
      </dgm:prSet>
      <dgm:spPr/>
    </dgm:pt>
    <dgm:pt modelId="{CD436F43-8BB5-49CC-87EB-D67BF96A9204}" type="pres">
      <dgm:prSet presAssocID="{D06C1321-11CC-4170-838B-0A06CB18F39C}" presName="invisiNode" presStyleLbl="node1" presStyleIdx="2" presStyleCnt="5"/>
      <dgm:spPr/>
    </dgm:pt>
    <dgm:pt modelId="{45C4018D-63DE-43CA-BD41-274BB549251B}" type="pres">
      <dgm:prSet presAssocID="{D06C1321-11CC-4170-838B-0A06CB18F39C}" presName="imagNode"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8325DB76-6419-49FE-9A8E-A95DFE8DD121}" type="pres">
      <dgm:prSet presAssocID="{A56C252F-1E3B-4F84-9F60-D239B54975A1}" presName="sibTrans" presStyleLbl="sibTrans2D1" presStyleIdx="0" presStyleCnt="0"/>
      <dgm:spPr/>
    </dgm:pt>
    <dgm:pt modelId="{4E7FB1D0-E182-4D8B-90EC-5371A138D713}" type="pres">
      <dgm:prSet presAssocID="{4918A042-7731-4D07-8AEA-1B48AA886E07}" presName="compNode" presStyleCnt="0"/>
      <dgm:spPr/>
    </dgm:pt>
    <dgm:pt modelId="{46D5EE14-CB30-4D00-8917-1104C1B231B6}" type="pres">
      <dgm:prSet presAssocID="{4918A042-7731-4D07-8AEA-1B48AA886E07}" presName="bkgdShape" presStyleLbl="node1" presStyleIdx="3" presStyleCnt="5"/>
      <dgm:spPr/>
    </dgm:pt>
    <dgm:pt modelId="{3618B936-7D40-420F-90A6-358CB49CE2DF}" type="pres">
      <dgm:prSet presAssocID="{4918A042-7731-4D07-8AEA-1B48AA886E07}" presName="nodeTx" presStyleLbl="node1" presStyleIdx="3" presStyleCnt="5">
        <dgm:presLayoutVars>
          <dgm:bulletEnabled val="1"/>
        </dgm:presLayoutVars>
      </dgm:prSet>
      <dgm:spPr/>
    </dgm:pt>
    <dgm:pt modelId="{ECBF9B00-B566-4234-A57A-097C4AFF27B8}" type="pres">
      <dgm:prSet presAssocID="{4918A042-7731-4D07-8AEA-1B48AA886E07}" presName="invisiNode" presStyleLbl="node1" presStyleIdx="3" presStyleCnt="5"/>
      <dgm:spPr/>
    </dgm:pt>
    <dgm:pt modelId="{19EF563E-8F25-4B40-9840-3B1CB268359B}" type="pres">
      <dgm:prSet presAssocID="{4918A042-7731-4D07-8AEA-1B48AA886E07}" presName="imagNode"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47000" r="-47000"/>
          </a:stretch>
        </a:blipFill>
      </dgm:spPr>
    </dgm:pt>
    <dgm:pt modelId="{C625B07C-69E1-4434-892D-E6A03D732F14}" type="pres">
      <dgm:prSet presAssocID="{F6E7C40B-2056-4F2A-AECC-6940408CEE3D}" presName="sibTrans" presStyleLbl="sibTrans2D1" presStyleIdx="0" presStyleCnt="0"/>
      <dgm:spPr/>
    </dgm:pt>
    <dgm:pt modelId="{4D3F1FB6-8005-45CF-88EE-2668E0688D75}" type="pres">
      <dgm:prSet presAssocID="{153ADD62-CDE7-46FE-80D7-A05E58785C1C}" presName="compNode" presStyleCnt="0"/>
      <dgm:spPr/>
    </dgm:pt>
    <dgm:pt modelId="{026759BE-36FE-452A-86C1-1E2F508BCFB3}" type="pres">
      <dgm:prSet presAssocID="{153ADD62-CDE7-46FE-80D7-A05E58785C1C}" presName="bkgdShape" presStyleLbl="node1" presStyleIdx="4" presStyleCnt="5"/>
      <dgm:spPr/>
    </dgm:pt>
    <dgm:pt modelId="{7A64EC24-A01A-40B3-97A7-62B9C8BD512D}" type="pres">
      <dgm:prSet presAssocID="{153ADD62-CDE7-46FE-80D7-A05E58785C1C}" presName="nodeTx" presStyleLbl="node1" presStyleIdx="4" presStyleCnt="5">
        <dgm:presLayoutVars>
          <dgm:bulletEnabled val="1"/>
        </dgm:presLayoutVars>
      </dgm:prSet>
      <dgm:spPr/>
    </dgm:pt>
    <dgm:pt modelId="{073747FF-C7DD-4E5F-81C7-DD2C5ADFB10E}" type="pres">
      <dgm:prSet presAssocID="{153ADD62-CDE7-46FE-80D7-A05E58785C1C}" presName="invisiNode" presStyleLbl="node1" presStyleIdx="4" presStyleCnt="5"/>
      <dgm:spPr/>
    </dgm:pt>
    <dgm:pt modelId="{B30B8759-D98B-4B2D-8FC7-97029A7F1CAF}" type="pres">
      <dgm:prSet presAssocID="{153ADD62-CDE7-46FE-80D7-A05E58785C1C}" presName="imagNode"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39000" r="-39000"/>
          </a:stretch>
        </a:blipFill>
      </dgm:spPr>
    </dgm:pt>
  </dgm:ptLst>
  <dgm:cxnLst>
    <dgm:cxn modelId="{5F126106-344E-451F-9FDB-8DDA9B5D6557}" type="presOf" srcId="{F6E7C40B-2056-4F2A-AECC-6940408CEE3D}" destId="{C625B07C-69E1-4434-892D-E6A03D732F14}" srcOrd="0" destOrd="0" presId="urn:microsoft.com/office/officeart/2005/8/layout/hList7"/>
    <dgm:cxn modelId="{4568AA06-445D-4957-9E4D-D966AACFFD36}" type="presOf" srcId="{153ADD62-CDE7-46FE-80D7-A05E58785C1C}" destId="{7A64EC24-A01A-40B3-97A7-62B9C8BD512D}" srcOrd="1" destOrd="0" presId="urn:microsoft.com/office/officeart/2005/8/layout/hList7"/>
    <dgm:cxn modelId="{D91D9C2B-AD96-42BE-B129-833EE23D4D4C}" type="presOf" srcId="{5C88CBDF-0931-44CC-A8C0-DF29BDCA536A}" destId="{5F258A6C-29A2-4ADE-9D27-D47BD6432C24}" srcOrd="1" destOrd="0" presId="urn:microsoft.com/office/officeart/2005/8/layout/hList7"/>
    <dgm:cxn modelId="{4E2EED39-E98B-46FF-B395-D8389A95CC58}" type="presOf" srcId="{D06C1321-11CC-4170-838B-0A06CB18F39C}" destId="{BD91B5D7-8DBC-4865-BB92-B6EEBC237D1E}" srcOrd="1" destOrd="0" presId="urn:microsoft.com/office/officeart/2005/8/layout/hList7"/>
    <dgm:cxn modelId="{6180F63B-8F9A-46E4-ADE3-4F423112B1BD}" type="presOf" srcId="{BB51E6C3-84F0-4C52-819F-5FB41A7E5EC1}" destId="{7B7CFCB8-D801-42F0-B046-2318D93732FD}" srcOrd="0" destOrd="0" presId="urn:microsoft.com/office/officeart/2005/8/layout/hList7"/>
    <dgm:cxn modelId="{10381363-E275-46A9-8D2B-DA7A464963CC}" type="presOf" srcId="{5C88CBDF-0931-44CC-A8C0-DF29BDCA536A}" destId="{13FB5E2C-840B-4A64-9C92-0C486E786FE6}" srcOrd="0" destOrd="0" presId="urn:microsoft.com/office/officeart/2005/8/layout/hList7"/>
    <dgm:cxn modelId="{1490F24E-9B73-464C-916E-F4297423C4B5}" type="presOf" srcId="{2D98FCF0-3408-4DA0-92B1-2E5B84E6B696}" destId="{F5501BB9-D3B9-4E64-AA5C-7D2094050212}" srcOrd="0" destOrd="0" presId="urn:microsoft.com/office/officeart/2005/8/layout/hList7"/>
    <dgm:cxn modelId="{B2E94751-BA31-4D2A-9081-0C72DF7776E5}" type="presOf" srcId="{C7C6AEB1-8876-4EF6-9ED8-E765CF384392}" destId="{569751E0-FC8E-482F-9B25-BF91120711A1}" srcOrd="1" destOrd="0" presId="urn:microsoft.com/office/officeart/2005/8/layout/hList7"/>
    <dgm:cxn modelId="{AA16CB51-BF76-4514-B3A1-AD658560630F}" type="presOf" srcId="{153ADD62-CDE7-46FE-80D7-A05E58785C1C}" destId="{026759BE-36FE-452A-86C1-1E2F508BCFB3}" srcOrd="0" destOrd="0" presId="urn:microsoft.com/office/officeart/2005/8/layout/hList7"/>
    <dgm:cxn modelId="{2E936076-8D69-4473-9AA4-4BA54D3E3702}" srcId="{BB51E6C3-84F0-4C52-819F-5FB41A7E5EC1}" destId="{5C88CBDF-0931-44CC-A8C0-DF29BDCA536A}" srcOrd="0" destOrd="0" parTransId="{4DA4F05E-18C5-41D9-B874-3E6A0F468C69}" sibTransId="{2D98FCF0-3408-4DA0-92B1-2E5B84E6B696}"/>
    <dgm:cxn modelId="{11AC418E-1E9E-4862-B060-C7A5A7387EA5}" type="presOf" srcId="{A56C252F-1E3B-4F84-9F60-D239B54975A1}" destId="{8325DB76-6419-49FE-9A8E-A95DFE8DD121}" srcOrd="0" destOrd="0" presId="urn:microsoft.com/office/officeart/2005/8/layout/hList7"/>
    <dgm:cxn modelId="{45B7F5A3-8E8B-44CA-A783-4E2327EBE8B5}" type="presOf" srcId="{4918A042-7731-4D07-8AEA-1B48AA886E07}" destId="{3618B936-7D40-420F-90A6-358CB49CE2DF}" srcOrd="1" destOrd="0" presId="urn:microsoft.com/office/officeart/2005/8/layout/hList7"/>
    <dgm:cxn modelId="{A092E7AF-801E-45E4-AADE-D2E71A8115DC}" srcId="{BB51E6C3-84F0-4C52-819F-5FB41A7E5EC1}" destId="{153ADD62-CDE7-46FE-80D7-A05E58785C1C}" srcOrd="4" destOrd="0" parTransId="{0869BA44-72E9-4FC4-B930-2C63E3B50C3B}" sibTransId="{730C1019-0935-4D04-9755-EBFF37ACC13F}"/>
    <dgm:cxn modelId="{9A014FC4-97A9-40BD-B0CE-8D421D43E8AD}" srcId="{BB51E6C3-84F0-4C52-819F-5FB41A7E5EC1}" destId="{D06C1321-11CC-4170-838B-0A06CB18F39C}" srcOrd="2" destOrd="0" parTransId="{6705B1D3-75A1-43FD-A20B-5C11A556530E}" sibTransId="{A56C252F-1E3B-4F84-9F60-D239B54975A1}"/>
    <dgm:cxn modelId="{1DC3D3C9-8A24-44D1-B044-80079B909C5C}" srcId="{BB51E6C3-84F0-4C52-819F-5FB41A7E5EC1}" destId="{4918A042-7731-4D07-8AEA-1B48AA886E07}" srcOrd="3" destOrd="0" parTransId="{EE49EBDA-9DAF-4766-A74F-F54181C62294}" sibTransId="{F6E7C40B-2056-4F2A-AECC-6940408CEE3D}"/>
    <dgm:cxn modelId="{44CE98CE-715A-4E74-8148-46CAC85CECD4}" type="presOf" srcId="{4918A042-7731-4D07-8AEA-1B48AA886E07}" destId="{46D5EE14-CB30-4D00-8917-1104C1B231B6}" srcOrd="0" destOrd="0" presId="urn:microsoft.com/office/officeart/2005/8/layout/hList7"/>
    <dgm:cxn modelId="{346822E8-A7D9-457F-9396-1333B83B4650}" srcId="{BB51E6C3-84F0-4C52-819F-5FB41A7E5EC1}" destId="{C7C6AEB1-8876-4EF6-9ED8-E765CF384392}" srcOrd="1" destOrd="0" parTransId="{1A882EF2-4D4A-45B8-BEEF-70E8EE4C1015}" sibTransId="{AB731513-3874-4412-83B6-EF9BA7644134}"/>
    <dgm:cxn modelId="{F0E99DEF-AB7F-479B-B056-551637F52C06}" type="presOf" srcId="{AB731513-3874-4412-83B6-EF9BA7644134}" destId="{51094B62-CF35-46BF-8914-92E11C6D2326}" srcOrd="0" destOrd="0" presId="urn:microsoft.com/office/officeart/2005/8/layout/hList7"/>
    <dgm:cxn modelId="{1D39BEFA-17DC-43FA-B228-E58A4C484892}" type="presOf" srcId="{D06C1321-11CC-4170-838B-0A06CB18F39C}" destId="{3500876F-726B-4137-AC02-B61A2EC31793}" srcOrd="0" destOrd="0" presId="urn:microsoft.com/office/officeart/2005/8/layout/hList7"/>
    <dgm:cxn modelId="{D34AE0FA-7946-4DF8-9CDA-B0115FAC5052}" type="presOf" srcId="{C7C6AEB1-8876-4EF6-9ED8-E765CF384392}" destId="{294164E7-775C-422F-8EB6-6E5E4C060E94}" srcOrd="0" destOrd="0" presId="urn:microsoft.com/office/officeart/2005/8/layout/hList7"/>
    <dgm:cxn modelId="{017AAC08-2349-4D81-9410-F2B1E9931660}" type="presParOf" srcId="{7B7CFCB8-D801-42F0-B046-2318D93732FD}" destId="{7397FDC9-B2E4-4931-9C4C-352A182B902A}" srcOrd="0" destOrd="0" presId="urn:microsoft.com/office/officeart/2005/8/layout/hList7"/>
    <dgm:cxn modelId="{0C422560-32B6-4B44-A467-D39D1D15DA2B}" type="presParOf" srcId="{7B7CFCB8-D801-42F0-B046-2318D93732FD}" destId="{64B05626-B1CC-4B92-814A-DCEC8619C5A5}" srcOrd="1" destOrd="0" presId="urn:microsoft.com/office/officeart/2005/8/layout/hList7"/>
    <dgm:cxn modelId="{51651753-EC4D-4E5D-AB68-10316A0195AC}" type="presParOf" srcId="{64B05626-B1CC-4B92-814A-DCEC8619C5A5}" destId="{A4248145-9987-4810-B644-E70CA80F80C5}" srcOrd="0" destOrd="0" presId="urn:microsoft.com/office/officeart/2005/8/layout/hList7"/>
    <dgm:cxn modelId="{C8DC218E-0B1F-4515-81B2-D5839FAE5D85}" type="presParOf" srcId="{A4248145-9987-4810-B644-E70CA80F80C5}" destId="{13FB5E2C-840B-4A64-9C92-0C486E786FE6}" srcOrd="0" destOrd="0" presId="urn:microsoft.com/office/officeart/2005/8/layout/hList7"/>
    <dgm:cxn modelId="{6B353DC1-7C21-4568-B171-CBECFBA94671}" type="presParOf" srcId="{A4248145-9987-4810-B644-E70CA80F80C5}" destId="{5F258A6C-29A2-4ADE-9D27-D47BD6432C24}" srcOrd="1" destOrd="0" presId="urn:microsoft.com/office/officeart/2005/8/layout/hList7"/>
    <dgm:cxn modelId="{B8AB53BD-CC5C-4114-A921-284C8EA7E679}" type="presParOf" srcId="{A4248145-9987-4810-B644-E70CA80F80C5}" destId="{1C87C88D-6F81-4172-8A20-53BBA27AD854}" srcOrd="2" destOrd="0" presId="urn:microsoft.com/office/officeart/2005/8/layout/hList7"/>
    <dgm:cxn modelId="{5BC16DB3-2DD1-4C16-9913-1865BF25584F}" type="presParOf" srcId="{A4248145-9987-4810-B644-E70CA80F80C5}" destId="{4D18A9C3-D014-46D6-920A-8AAA695BA69E}" srcOrd="3" destOrd="0" presId="urn:microsoft.com/office/officeart/2005/8/layout/hList7"/>
    <dgm:cxn modelId="{B31E3851-728C-4C64-AE59-F1CADEC16BCA}" type="presParOf" srcId="{64B05626-B1CC-4B92-814A-DCEC8619C5A5}" destId="{F5501BB9-D3B9-4E64-AA5C-7D2094050212}" srcOrd="1" destOrd="0" presId="urn:microsoft.com/office/officeart/2005/8/layout/hList7"/>
    <dgm:cxn modelId="{3974B3B5-9D3E-4243-AEDA-55BF6F14B3A5}" type="presParOf" srcId="{64B05626-B1CC-4B92-814A-DCEC8619C5A5}" destId="{1C9EB46E-CB64-45AE-A156-58613693BABB}" srcOrd="2" destOrd="0" presId="urn:microsoft.com/office/officeart/2005/8/layout/hList7"/>
    <dgm:cxn modelId="{76C64E47-E4B7-416B-8838-7FF9E0F3A959}" type="presParOf" srcId="{1C9EB46E-CB64-45AE-A156-58613693BABB}" destId="{294164E7-775C-422F-8EB6-6E5E4C060E94}" srcOrd="0" destOrd="0" presId="urn:microsoft.com/office/officeart/2005/8/layout/hList7"/>
    <dgm:cxn modelId="{4DCC5AE8-90D8-4A57-8F53-255A8307EAA6}" type="presParOf" srcId="{1C9EB46E-CB64-45AE-A156-58613693BABB}" destId="{569751E0-FC8E-482F-9B25-BF91120711A1}" srcOrd="1" destOrd="0" presId="urn:microsoft.com/office/officeart/2005/8/layout/hList7"/>
    <dgm:cxn modelId="{6B618802-5102-40F5-93A0-28074BFCF101}" type="presParOf" srcId="{1C9EB46E-CB64-45AE-A156-58613693BABB}" destId="{2396E00A-3AB4-4590-9D95-99C50DB82146}" srcOrd="2" destOrd="0" presId="urn:microsoft.com/office/officeart/2005/8/layout/hList7"/>
    <dgm:cxn modelId="{10D24B7E-F1C7-4BA2-946B-DA2B94F822A1}" type="presParOf" srcId="{1C9EB46E-CB64-45AE-A156-58613693BABB}" destId="{BF9B95BE-8989-4B99-828B-929F34311F04}" srcOrd="3" destOrd="0" presId="urn:microsoft.com/office/officeart/2005/8/layout/hList7"/>
    <dgm:cxn modelId="{80952930-17CF-412C-8FB5-D5A221B1659D}" type="presParOf" srcId="{64B05626-B1CC-4B92-814A-DCEC8619C5A5}" destId="{51094B62-CF35-46BF-8914-92E11C6D2326}" srcOrd="3" destOrd="0" presId="urn:microsoft.com/office/officeart/2005/8/layout/hList7"/>
    <dgm:cxn modelId="{456FD0B5-8144-4FF3-93EB-D42A2C550F72}" type="presParOf" srcId="{64B05626-B1CC-4B92-814A-DCEC8619C5A5}" destId="{9DEE5619-07C0-483D-82EC-A48CCA48D021}" srcOrd="4" destOrd="0" presId="urn:microsoft.com/office/officeart/2005/8/layout/hList7"/>
    <dgm:cxn modelId="{E7214EB6-EF8A-4382-8B75-A082EAF72AD9}" type="presParOf" srcId="{9DEE5619-07C0-483D-82EC-A48CCA48D021}" destId="{3500876F-726B-4137-AC02-B61A2EC31793}" srcOrd="0" destOrd="0" presId="urn:microsoft.com/office/officeart/2005/8/layout/hList7"/>
    <dgm:cxn modelId="{39431B1E-BCF5-4A91-8843-E9596C6D51D2}" type="presParOf" srcId="{9DEE5619-07C0-483D-82EC-A48CCA48D021}" destId="{BD91B5D7-8DBC-4865-BB92-B6EEBC237D1E}" srcOrd="1" destOrd="0" presId="urn:microsoft.com/office/officeart/2005/8/layout/hList7"/>
    <dgm:cxn modelId="{87E06BAE-D4F0-4DF8-8224-1CD413ABBBDD}" type="presParOf" srcId="{9DEE5619-07C0-483D-82EC-A48CCA48D021}" destId="{CD436F43-8BB5-49CC-87EB-D67BF96A9204}" srcOrd="2" destOrd="0" presId="urn:microsoft.com/office/officeart/2005/8/layout/hList7"/>
    <dgm:cxn modelId="{D533F957-6FB4-47B8-8D79-E8EC5A726D8B}" type="presParOf" srcId="{9DEE5619-07C0-483D-82EC-A48CCA48D021}" destId="{45C4018D-63DE-43CA-BD41-274BB549251B}" srcOrd="3" destOrd="0" presId="urn:microsoft.com/office/officeart/2005/8/layout/hList7"/>
    <dgm:cxn modelId="{E61522CC-8BD0-4D53-93EA-86DCC8AB0F2E}" type="presParOf" srcId="{64B05626-B1CC-4B92-814A-DCEC8619C5A5}" destId="{8325DB76-6419-49FE-9A8E-A95DFE8DD121}" srcOrd="5" destOrd="0" presId="urn:microsoft.com/office/officeart/2005/8/layout/hList7"/>
    <dgm:cxn modelId="{14394C3B-8CC6-4F47-9057-B767299F578F}" type="presParOf" srcId="{64B05626-B1CC-4B92-814A-DCEC8619C5A5}" destId="{4E7FB1D0-E182-4D8B-90EC-5371A138D713}" srcOrd="6" destOrd="0" presId="urn:microsoft.com/office/officeart/2005/8/layout/hList7"/>
    <dgm:cxn modelId="{E1A791EB-B6AB-4F4A-86BC-39587F3B36AD}" type="presParOf" srcId="{4E7FB1D0-E182-4D8B-90EC-5371A138D713}" destId="{46D5EE14-CB30-4D00-8917-1104C1B231B6}" srcOrd="0" destOrd="0" presId="urn:microsoft.com/office/officeart/2005/8/layout/hList7"/>
    <dgm:cxn modelId="{5CB7CB55-2043-41C7-8324-568AC2DF1381}" type="presParOf" srcId="{4E7FB1D0-E182-4D8B-90EC-5371A138D713}" destId="{3618B936-7D40-420F-90A6-358CB49CE2DF}" srcOrd="1" destOrd="0" presId="urn:microsoft.com/office/officeart/2005/8/layout/hList7"/>
    <dgm:cxn modelId="{E8022EBF-E8AD-4778-99B1-7F869DAB8821}" type="presParOf" srcId="{4E7FB1D0-E182-4D8B-90EC-5371A138D713}" destId="{ECBF9B00-B566-4234-A57A-097C4AFF27B8}" srcOrd="2" destOrd="0" presId="urn:microsoft.com/office/officeart/2005/8/layout/hList7"/>
    <dgm:cxn modelId="{48697C6A-4629-43A9-981F-80829F3C9FB0}" type="presParOf" srcId="{4E7FB1D0-E182-4D8B-90EC-5371A138D713}" destId="{19EF563E-8F25-4B40-9840-3B1CB268359B}" srcOrd="3" destOrd="0" presId="urn:microsoft.com/office/officeart/2005/8/layout/hList7"/>
    <dgm:cxn modelId="{481D2A5A-46AA-426F-9583-BF20DDE9A5BB}" type="presParOf" srcId="{64B05626-B1CC-4B92-814A-DCEC8619C5A5}" destId="{C625B07C-69E1-4434-892D-E6A03D732F14}" srcOrd="7" destOrd="0" presId="urn:microsoft.com/office/officeart/2005/8/layout/hList7"/>
    <dgm:cxn modelId="{799AA93B-9F2B-440C-BF19-5F3F2FE49FE7}" type="presParOf" srcId="{64B05626-B1CC-4B92-814A-DCEC8619C5A5}" destId="{4D3F1FB6-8005-45CF-88EE-2668E0688D75}" srcOrd="8" destOrd="0" presId="urn:microsoft.com/office/officeart/2005/8/layout/hList7"/>
    <dgm:cxn modelId="{97017242-4B97-4EB0-BFC6-CAEE9BEDFF83}" type="presParOf" srcId="{4D3F1FB6-8005-45CF-88EE-2668E0688D75}" destId="{026759BE-36FE-452A-86C1-1E2F508BCFB3}" srcOrd="0" destOrd="0" presId="urn:microsoft.com/office/officeart/2005/8/layout/hList7"/>
    <dgm:cxn modelId="{5D38C8EC-D2C7-4C4C-A9B7-B33B865E8EF0}" type="presParOf" srcId="{4D3F1FB6-8005-45CF-88EE-2668E0688D75}" destId="{7A64EC24-A01A-40B3-97A7-62B9C8BD512D}" srcOrd="1" destOrd="0" presId="urn:microsoft.com/office/officeart/2005/8/layout/hList7"/>
    <dgm:cxn modelId="{695391D7-6169-4DB1-95C6-2DA874751FC6}" type="presParOf" srcId="{4D3F1FB6-8005-45CF-88EE-2668E0688D75}" destId="{073747FF-C7DD-4E5F-81C7-DD2C5ADFB10E}" srcOrd="2" destOrd="0" presId="urn:microsoft.com/office/officeart/2005/8/layout/hList7"/>
    <dgm:cxn modelId="{CB5A6BDD-CFCB-4D4A-B2DD-65572F9B780A}" type="presParOf" srcId="{4D3F1FB6-8005-45CF-88EE-2668E0688D75}" destId="{B30B8759-D98B-4B2D-8FC7-97029A7F1CAF}"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450A15-86EB-48A0-9AD1-A9B813D71225}">
      <dsp:nvSpPr>
        <dsp:cNvPr id="0" name=""/>
        <dsp:cNvSpPr/>
      </dsp:nvSpPr>
      <dsp:spPr>
        <a:xfrm>
          <a:off x="0" y="53267"/>
          <a:ext cx="8698958" cy="6762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IN" sz="1700" kern="1200" dirty="0"/>
            <a:t>Different topics with its list of experiments with simulations/videos for better Understanding. User friendly UI &amp; easy to access features.</a:t>
          </a:r>
        </a:p>
      </dsp:txBody>
      <dsp:txXfrm>
        <a:off x="33012" y="86279"/>
        <a:ext cx="8632934" cy="610236"/>
      </dsp:txXfrm>
    </dsp:sp>
    <dsp:sp modelId="{E0AB3347-656D-4D9B-A426-53FC80D657AA}">
      <dsp:nvSpPr>
        <dsp:cNvPr id="0" name=""/>
        <dsp:cNvSpPr/>
      </dsp:nvSpPr>
      <dsp:spPr>
        <a:xfrm>
          <a:off x="0" y="805919"/>
          <a:ext cx="8698958" cy="6762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IN" sz="1700" kern="1200" dirty="0"/>
            <a:t>No additional infrastructural setup for conducting experiments at user premises.</a:t>
          </a:r>
        </a:p>
      </dsp:txBody>
      <dsp:txXfrm>
        <a:off x="33012" y="838931"/>
        <a:ext cx="8632934" cy="610236"/>
      </dsp:txXfrm>
    </dsp:sp>
    <dsp:sp modelId="{F674ED83-BD51-414B-8DA3-D7703A88DCB5}">
      <dsp:nvSpPr>
        <dsp:cNvPr id="0" name=""/>
        <dsp:cNvSpPr/>
      </dsp:nvSpPr>
      <dsp:spPr>
        <a:xfrm>
          <a:off x="0" y="1503707"/>
          <a:ext cx="8698958" cy="6762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IN" sz="1700" kern="1200" dirty="0"/>
            <a:t>To access the simulations-based experiments remotely via internet. </a:t>
          </a:r>
        </a:p>
      </dsp:txBody>
      <dsp:txXfrm>
        <a:off x="33012" y="1536719"/>
        <a:ext cx="8632934" cy="610236"/>
      </dsp:txXfrm>
    </dsp:sp>
    <dsp:sp modelId="{DA6F1E95-D473-4859-87CD-58DC6FB461A8}">
      <dsp:nvSpPr>
        <dsp:cNvPr id="0" name=""/>
        <dsp:cNvSpPr/>
      </dsp:nvSpPr>
      <dsp:spPr>
        <a:xfrm>
          <a:off x="0" y="2228927"/>
          <a:ext cx="8698958" cy="6762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IN" sz="1700" kern="1200" dirty="0"/>
            <a:t>To help students perform the experiment more than once.</a:t>
          </a:r>
        </a:p>
      </dsp:txBody>
      <dsp:txXfrm>
        <a:off x="33012" y="2261939"/>
        <a:ext cx="8632934" cy="610236"/>
      </dsp:txXfrm>
    </dsp:sp>
    <dsp:sp modelId="{ACA4E937-8C88-4660-9A21-0EA056F292BA}">
      <dsp:nvSpPr>
        <dsp:cNvPr id="0" name=""/>
        <dsp:cNvSpPr/>
      </dsp:nvSpPr>
      <dsp:spPr>
        <a:xfrm>
          <a:off x="0" y="2954147"/>
          <a:ext cx="8698958" cy="6762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IN" sz="1700" kern="1200" dirty="0"/>
            <a:t>Provide a choice for the Institute to conduct experiments according to their choice.</a:t>
          </a:r>
        </a:p>
      </dsp:txBody>
      <dsp:txXfrm>
        <a:off x="33012" y="2987159"/>
        <a:ext cx="8632934" cy="610236"/>
      </dsp:txXfrm>
    </dsp:sp>
    <dsp:sp modelId="{1300F067-D3B0-4FC0-A5F7-7583BC57EE97}">
      <dsp:nvSpPr>
        <dsp:cNvPr id="0" name=""/>
        <dsp:cNvSpPr/>
      </dsp:nvSpPr>
      <dsp:spPr>
        <a:xfrm>
          <a:off x="0" y="3679367"/>
          <a:ext cx="8698958" cy="6762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IN" sz="1700" kern="1200" dirty="0"/>
            <a:t>To provide Students and Faculty Members have access to instruments which we do not own. </a:t>
          </a:r>
        </a:p>
      </dsp:txBody>
      <dsp:txXfrm>
        <a:off x="33012" y="3712379"/>
        <a:ext cx="8632934" cy="610236"/>
      </dsp:txXfrm>
    </dsp:sp>
    <dsp:sp modelId="{80AF6F5C-771A-4748-BDF0-847432763FCD}">
      <dsp:nvSpPr>
        <dsp:cNvPr id="0" name=""/>
        <dsp:cNvSpPr/>
      </dsp:nvSpPr>
      <dsp:spPr>
        <a:xfrm>
          <a:off x="0" y="4404587"/>
          <a:ext cx="8698958" cy="6762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IN" sz="1700" kern="1200" dirty="0"/>
            <a:t>To trigger the inquisitiveness of the High‐school students, possibly motivating them to take up higher‐studies in Applied Sciences.</a:t>
          </a:r>
        </a:p>
      </dsp:txBody>
      <dsp:txXfrm>
        <a:off x="33012" y="4437599"/>
        <a:ext cx="8632934" cy="6102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FB5E2C-840B-4A64-9C92-0C486E786FE6}">
      <dsp:nvSpPr>
        <dsp:cNvPr id="0" name=""/>
        <dsp:cNvSpPr/>
      </dsp:nvSpPr>
      <dsp:spPr>
        <a:xfrm>
          <a:off x="0" y="0"/>
          <a:ext cx="1141214" cy="28529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IN" sz="1400" kern="1200"/>
            <a:t>NODE Js</a:t>
          </a:r>
        </a:p>
      </dsp:txBody>
      <dsp:txXfrm>
        <a:off x="0" y="1141171"/>
        <a:ext cx="1141214" cy="1141171"/>
      </dsp:txXfrm>
    </dsp:sp>
    <dsp:sp modelId="{4D18A9C3-D014-46D6-920A-8AAA695BA69E}">
      <dsp:nvSpPr>
        <dsp:cNvPr id="0" name=""/>
        <dsp:cNvSpPr/>
      </dsp:nvSpPr>
      <dsp:spPr>
        <a:xfrm>
          <a:off x="95594" y="171175"/>
          <a:ext cx="950025" cy="95002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2000" r="-3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4164E7-775C-422F-8EB6-6E5E4C060E94}">
      <dsp:nvSpPr>
        <dsp:cNvPr id="0" name=""/>
        <dsp:cNvSpPr/>
      </dsp:nvSpPr>
      <dsp:spPr>
        <a:xfrm>
          <a:off x="1175450" y="0"/>
          <a:ext cx="1141214" cy="28529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IN" sz="1400" kern="1200"/>
            <a:t>REACT</a:t>
          </a:r>
        </a:p>
      </dsp:txBody>
      <dsp:txXfrm>
        <a:off x="1175450" y="1141171"/>
        <a:ext cx="1141214" cy="1141171"/>
      </dsp:txXfrm>
    </dsp:sp>
    <dsp:sp modelId="{BF9B95BE-8989-4B99-828B-929F34311F04}">
      <dsp:nvSpPr>
        <dsp:cNvPr id="0" name=""/>
        <dsp:cNvSpPr/>
      </dsp:nvSpPr>
      <dsp:spPr>
        <a:xfrm>
          <a:off x="1271045" y="171175"/>
          <a:ext cx="950025" cy="95002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00876F-726B-4137-AC02-B61A2EC31793}">
      <dsp:nvSpPr>
        <dsp:cNvPr id="0" name=""/>
        <dsp:cNvSpPr/>
      </dsp:nvSpPr>
      <dsp:spPr>
        <a:xfrm>
          <a:off x="2350900" y="0"/>
          <a:ext cx="1141214" cy="28529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IN" sz="1400" kern="1200" dirty="0"/>
            <a:t>Unity / Unreal Engine / Adobe Flash</a:t>
          </a:r>
        </a:p>
      </dsp:txBody>
      <dsp:txXfrm>
        <a:off x="2350900" y="1141171"/>
        <a:ext cx="1141214" cy="1141171"/>
      </dsp:txXfrm>
    </dsp:sp>
    <dsp:sp modelId="{45C4018D-63DE-43CA-BD41-274BB549251B}">
      <dsp:nvSpPr>
        <dsp:cNvPr id="0" name=""/>
        <dsp:cNvSpPr/>
      </dsp:nvSpPr>
      <dsp:spPr>
        <a:xfrm>
          <a:off x="2446495" y="171175"/>
          <a:ext cx="950025" cy="95002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D5EE14-CB30-4D00-8917-1104C1B231B6}">
      <dsp:nvSpPr>
        <dsp:cNvPr id="0" name=""/>
        <dsp:cNvSpPr/>
      </dsp:nvSpPr>
      <dsp:spPr>
        <a:xfrm>
          <a:off x="3526351" y="0"/>
          <a:ext cx="1141214" cy="28529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IN" sz="1400" kern="1200"/>
            <a:t>Js Animation Libraries</a:t>
          </a:r>
        </a:p>
      </dsp:txBody>
      <dsp:txXfrm>
        <a:off x="3526351" y="1141171"/>
        <a:ext cx="1141214" cy="1141171"/>
      </dsp:txXfrm>
    </dsp:sp>
    <dsp:sp modelId="{19EF563E-8F25-4B40-9840-3B1CB268359B}">
      <dsp:nvSpPr>
        <dsp:cNvPr id="0" name=""/>
        <dsp:cNvSpPr/>
      </dsp:nvSpPr>
      <dsp:spPr>
        <a:xfrm>
          <a:off x="3621945" y="171175"/>
          <a:ext cx="950025" cy="950025"/>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47000" r="-4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6759BE-36FE-452A-86C1-1E2F508BCFB3}">
      <dsp:nvSpPr>
        <dsp:cNvPr id="0" name=""/>
        <dsp:cNvSpPr/>
      </dsp:nvSpPr>
      <dsp:spPr>
        <a:xfrm>
          <a:off x="4701801" y="0"/>
          <a:ext cx="1141214" cy="28529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IN" sz="1400" kern="1200" dirty="0"/>
            <a:t>Web player (in absence of </a:t>
          </a:r>
          <a:r>
            <a:rPr lang="en-IN" sz="1400" kern="1200" dirty="0" err="1"/>
            <a:t>WebGL</a:t>
          </a:r>
          <a:r>
            <a:rPr lang="en-IN" sz="1400" kern="1200" dirty="0"/>
            <a:t> Simulation)</a:t>
          </a:r>
        </a:p>
      </dsp:txBody>
      <dsp:txXfrm>
        <a:off x="4701801" y="1141171"/>
        <a:ext cx="1141214" cy="1141171"/>
      </dsp:txXfrm>
    </dsp:sp>
    <dsp:sp modelId="{B30B8759-D98B-4B2D-8FC7-97029A7F1CAF}">
      <dsp:nvSpPr>
        <dsp:cNvPr id="0" name=""/>
        <dsp:cNvSpPr/>
      </dsp:nvSpPr>
      <dsp:spPr>
        <a:xfrm>
          <a:off x="4797396" y="171175"/>
          <a:ext cx="950025" cy="950025"/>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39000" r="-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97FDC9-B2E4-4931-9C4C-352A182B902A}">
      <dsp:nvSpPr>
        <dsp:cNvPr id="0" name=""/>
        <dsp:cNvSpPr/>
      </dsp:nvSpPr>
      <dsp:spPr>
        <a:xfrm>
          <a:off x="233720" y="2282342"/>
          <a:ext cx="5375574" cy="427939"/>
        </a:xfrm>
        <a:prstGeom prst="lef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77AE3B4-9D10-D94B-ADBA-B4957D73876C}" type="datetimeFigureOut">
              <a:rPr lang="en-US" smtClean="0"/>
              <a:pPr/>
              <a:t>10/24/2020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A0C718C-FF9C-D34B-9CF9-48AD6AE3C7CB}" type="slidenum">
              <a:rPr lang="en-US" smtClean="0"/>
              <a:pPr/>
              <a:t>‹#›</a:t>
            </a:fld>
            <a:endParaRPr lang="en-US"/>
          </a:p>
        </p:txBody>
      </p:sp>
    </p:spTree>
    <p:extLst>
      <p:ext uri="{BB962C8B-B14F-4D97-AF65-F5344CB8AC3E}">
        <p14:creationId xmlns:p14="http://schemas.microsoft.com/office/powerpoint/2010/main" val="26859380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52CDE5-13E9-41C8-BFD5-A6CEE479912A}" type="datetimeFigureOut">
              <a:rPr lang="en-US" smtClean="0"/>
              <a:pPr/>
              <a:t>10/24/2020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FA7725-78A6-4002-A9A1-CFA877B0CA30}" type="slidenum">
              <a:rPr lang="en-US" smtClean="0"/>
              <a:pPr/>
              <a:t>‹#›</a:t>
            </a:fld>
            <a:endParaRPr lang="en-US"/>
          </a:p>
        </p:txBody>
      </p:sp>
    </p:spTree>
    <p:extLst>
      <p:ext uri="{BB962C8B-B14F-4D97-AF65-F5344CB8AC3E}">
        <p14:creationId xmlns:p14="http://schemas.microsoft.com/office/powerpoint/2010/main" val="3798590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9220085-485E-3D41-9E8C-8B5FF8B68F41}" type="datetimeFigureOut">
              <a:rPr lang="en-US" smtClean="0"/>
              <a:pPr/>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5A4F91-2D9D-C341-9D13-C4E1D5ACAB1F}" type="slidenum">
              <a:rPr lang="en-US" smtClean="0"/>
              <a:pPr/>
              <a:t>‹#›</a:t>
            </a:fld>
            <a:endParaRPr lang="en-US"/>
          </a:p>
        </p:txBody>
      </p:sp>
    </p:spTree>
    <p:extLst>
      <p:ext uri="{BB962C8B-B14F-4D97-AF65-F5344CB8AC3E}">
        <p14:creationId xmlns:p14="http://schemas.microsoft.com/office/powerpoint/2010/main" val="3189151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220085-485E-3D41-9E8C-8B5FF8B68F41}" type="datetimeFigureOut">
              <a:rPr lang="en-US" smtClean="0"/>
              <a:pPr/>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5A4F91-2D9D-C341-9D13-C4E1D5ACAB1F}" type="slidenum">
              <a:rPr lang="en-US" smtClean="0"/>
              <a:pPr/>
              <a:t>‹#›</a:t>
            </a:fld>
            <a:endParaRPr lang="en-US"/>
          </a:p>
        </p:txBody>
      </p:sp>
    </p:spTree>
    <p:extLst>
      <p:ext uri="{BB962C8B-B14F-4D97-AF65-F5344CB8AC3E}">
        <p14:creationId xmlns:p14="http://schemas.microsoft.com/office/powerpoint/2010/main" val="2906072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220085-485E-3D41-9E8C-8B5FF8B68F41}" type="datetimeFigureOut">
              <a:rPr lang="en-US" smtClean="0"/>
              <a:pPr/>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5A4F91-2D9D-C341-9D13-C4E1D5ACAB1F}" type="slidenum">
              <a:rPr lang="en-US" smtClean="0"/>
              <a:pPr/>
              <a:t>‹#›</a:t>
            </a:fld>
            <a:endParaRPr lang="en-US"/>
          </a:p>
        </p:txBody>
      </p:sp>
    </p:spTree>
    <p:extLst>
      <p:ext uri="{BB962C8B-B14F-4D97-AF65-F5344CB8AC3E}">
        <p14:creationId xmlns:p14="http://schemas.microsoft.com/office/powerpoint/2010/main" val="777080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220085-485E-3D41-9E8C-8B5FF8B68F41}" type="datetimeFigureOut">
              <a:rPr lang="en-US" smtClean="0"/>
              <a:pPr/>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5A4F91-2D9D-C341-9D13-C4E1D5ACAB1F}" type="slidenum">
              <a:rPr lang="en-US" smtClean="0"/>
              <a:pPr/>
              <a:t>‹#›</a:t>
            </a:fld>
            <a:endParaRPr lang="en-US"/>
          </a:p>
        </p:txBody>
      </p:sp>
    </p:spTree>
    <p:extLst>
      <p:ext uri="{BB962C8B-B14F-4D97-AF65-F5344CB8AC3E}">
        <p14:creationId xmlns:p14="http://schemas.microsoft.com/office/powerpoint/2010/main" val="3401921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7"/>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220085-485E-3D41-9E8C-8B5FF8B68F41}" type="datetimeFigureOut">
              <a:rPr lang="en-US" smtClean="0"/>
              <a:pPr/>
              <a:t>10/24/2020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5A4F91-2D9D-C341-9D13-C4E1D5ACAB1F}" type="slidenum">
              <a:rPr lang="en-US" smtClean="0"/>
              <a:pPr/>
              <a:t>‹#›</a:t>
            </a:fld>
            <a:endParaRPr lang="en-US"/>
          </a:p>
        </p:txBody>
      </p:sp>
    </p:spTree>
    <p:extLst>
      <p:ext uri="{BB962C8B-B14F-4D97-AF65-F5344CB8AC3E}">
        <p14:creationId xmlns:p14="http://schemas.microsoft.com/office/powerpoint/2010/main" val="1064367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9220085-485E-3D41-9E8C-8B5FF8B68F41}" type="datetimeFigureOut">
              <a:rPr lang="en-US" smtClean="0"/>
              <a:pPr/>
              <a:t>10/24/2020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5A4F91-2D9D-C341-9D13-C4E1D5ACAB1F}" type="slidenum">
              <a:rPr lang="en-US" smtClean="0"/>
              <a:pPr/>
              <a:t>‹#›</a:t>
            </a:fld>
            <a:endParaRPr lang="en-US"/>
          </a:p>
        </p:txBody>
      </p:sp>
    </p:spTree>
    <p:extLst>
      <p:ext uri="{BB962C8B-B14F-4D97-AF65-F5344CB8AC3E}">
        <p14:creationId xmlns:p14="http://schemas.microsoft.com/office/powerpoint/2010/main" val="1227854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9220085-485E-3D41-9E8C-8B5FF8B68F41}" type="datetimeFigureOut">
              <a:rPr lang="en-US" smtClean="0"/>
              <a:pPr/>
              <a:t>10/24/2020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5A4F91-2D9D-C341-9D13-C4E1D5ACAB1F}" type="slidenum">
              <a:rPr lang="en-US" smtClean="0"/>
              <a:pPr/>
              <a:t>‹#›</a:t>
            </a:fld>
            <a:endParaRPr lang="en-US"/>
          </a:p>
        </p:txBody>
      </p:sp>
    </p:spTree>
    <p:extLst>
      <p:ext uri="{BB962C8B-B14F-4D97-AF65-F5344CB8AC3E}">
        <p14:creationId xmlns:p14="http://schemas.microsoft.com/office/powerpoint/2010/main" val="984727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9220085-485E-3D41-9E8C-8B5FF8B68F41}" type="datetimeFigureOut">
              <a:rPr lang="en-US" smtClean="0"/>
              <a:pPr/>
              <a:t>10/24/2020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5A4F91-2D9D-C341-9D13-C4E1D5ACAB1F}" type="slidenum">
              <a:rPr lang="en-US" smtClean="0"/>
              <a:pPr/>
              <a:t>‹#›</a:t>
            </a:fld>
            <a:endParaRPr lang="en-US"/>
          </a:p>
        </p:txBody>
      </p:sp>
    </p:spTree>
    <p:extLst>
      <p:ext uri="{BB962C8B-B14F-4D97-AF65-F5344CB8AC3E}">
        <p14:creationId xmlns:p14="http://schemas.microsoft.com/office/powerpoint/2010/main" val="4175720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220085-485E-3D41-9E8C-8B5FF8B68F41}" type="datetimeFigureOut">
              <a:rPr lang="en-US" smtClean="0"/>
              <a:pPr/>
              <a:t>10/24/2020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5A4F91-2D9D-C341-9D13-C4E1D5ACAB1F}" type="slidenum">
              <a:rPr lang="en-US" smtClean="0"/>
              <a:pPr/>
              <a:t>‹#›</a:t>
            </a:fld>
            <a:endParaRPr lang="en-US"/>
          </a:p>
        </p:txBody>
      </p:sp>
    </p:spTree>
    <p:extLst>
      <p:ext uri="{BB962C8B-B14F-4D97-AF65-F5344CB8AC3E}">
        <p14:creationId xmlns:p14="http://schemas.microsoft.com/office/powerpoint/2010/main" val="2850063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4" y="273054"/>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220085-485E-3D41-9E8C-8B5FF8B68F41}" type="datetimeFigureOut">
              <a:rPr lang="en-US" smtClean="0"/>
              <a:pPr/>
              <a:t>10/24/2020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5A4F91-2D9D-C341-9D13-C4E1D5ACAB1F}" type="slidenum">
              <a:rPr lang="en-US" smtClean="0"/>
              <a:pPr/>
              <a:t>‹#›</a:t>
            </a:fld>
            <a:endParaRPr lang="en-US"/>
          </a:p>
        </p:txBody>
      </p:sp>
    </p:spTree>
    <p:extLst>
      <p:ext uri="{BB962C8B-B14F-4D97-AF65-F5344CB8AC3E}">
        <p14:creationId xmlns:p14="http://schemas.microsoft.com/office/powerpoint/2010/main" val="3250212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220085-485E-3D41-9E8C-8B5FF8B68F41}" type="datetimeFigureOut">
              <a:rPr lang="en-US" smtClean="0"/>
              <a:pPr/>
              <a:t>10/24/2020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5A4F91-2D9D-C341-9D13-C4E1D5ACAB1F}" type="slidenum">
              <a:rPr lang="en-US" smtClean="0"/>
              <a:pPr/>
              <a:t>‹#›</a:t>
            </a:fld>
            <a:endParaRPr lang="en-US"/>
          </a:p>
        </p:txBody>
      </p:sp>
    </p:spTree>
    <p:extLst>
      <p:ext uri="{BB962C8B-B14F-4D97-AF65-F5344CB8AC3E}">
        <p14:creationId xmlns:p14="http://schemas.microsoft.com/office/powerpoint/2010/main" val="2193955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220085-485E-3D41-9E8C-8B5FF8B68F41}" type="datetimeFigureOut">
              <a:rPr lang="en-US" smtClean="0"/>
              <a:pPr/>
              <a:t>10/24/2020</a:t>
            </a:fld>
            <a:endParaRPr lang="en-US"/>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5A4F91-2D9D-C341-9D13-C4E1D5ACAB1F}" type="slidenum">
              <a:rPr lang="en-US" smtClean="0"/>
              <a:pPr/>
              <a:t>‹#›</a:t>
            </a:fld>
            <a:endParaRPr lang="en-US"/>
          </a:p>
        </p:txBody>
      </p:sp>
      <p:pic>
        <p:nvPicPr>
          <p:cNvPr id="8" name="Picture 2" descr="C:\Documents and Settings\Admin\Desktop\New Image.JPG"/>
          <p:cNvPicPr>
            <a:picLocks noChangeAspect="1" noChangeArrowheads="1"/>
          </p:cNvPicPr>
          <p:nvPr userDrawn="1"/>
        </p:nvPicPr>
        <p:blipFill>
          <a:blip r:embed="rId13" cstate="email">
            <a:extLst>
              <a:ext uri="{28A0092B-C50C-407E-A947-70E740481C1C}">
                <a14:useLocalDpi xmlns:a14="http://schemas.microsoft.com/office/drawing/2010/main"/>
              </a:ext>
            </a:extLst>
          </a:blip>
          <a:srcRect/>
          <a:stretch>
            <a:fillRect/>
          </a:stretch>
        </p:blipFill>
        <p:spPr bwMode="auto">
          <a:xfrm>
            <a:off x="0" y="6051550"/>
            <a:ext cx="9144000" cy="806450"/>
          </a:xfrm>
          <a:prstGeom prst="rect">
            <a:avLst/>
          </a:prstGeom>
          <a:noFill/>
          <a:ln w="9525">
            <a:noFill/>
            <a:miter lim="800000"/>
            <a:headEnd/>
            <a:tailEnd/>
          </a:ln>
        </p:spPr>
      </p:pic>
    </p:spTree>
    <p:extLst>
      <p:ext uri="{BB962C8B-B14F-4D97-AF65-F5344CB8AC3E}">
        <p14:creationId xmlns:p14="http://schemas.microsoft.com/office/powerpoint/2010/main" val="2419254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www.cs.usfca.edu/" TargetMode="External"/><Relationship Id="rId2" Type="http://schemas.openxmlformats.org/officeDocument/2006/relationships/hyperlink" Target="http://www.vlab.co.in/" TargetMode="External"/><Relationship Id="rId1" Type="http://schemas.openxmlformats.org/officeDocument/2006/relationships/slideLayout" Target="../slideLayouts/slideLayout5.xml"/><Relationship Id="rId5" Type="http://schemas.openxmlformats.org/officeDocument/2006/relationships/hyperlink" Target="https://html-iitd.vlabs.ac.in/" TargetMode="External"/><Relationship Id="rId4" Type="http://schemas.openxmlformats.org/officeDocument/2006/relationships/hyperlink" Target="http://vlabs.iitb.ac.in/vlab/labscse.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1053979" y="14529"/>
            <a:ext cx="8090021" cy="718333"/>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eaLnBrk="0" hangingPunct="0"/>
            <a:r>
              <a:rPr lang="en-US" sz="2800" b="1" dirty="0">
                <a:solidFill>
                  <a:schemeClr val="tx1"/>
                </a:solidFill>
                <a:latin typeface="Times New Roman" panose="02020603050405020304" pitchFamily="18" charset="0"/>
                <a:cs typeface="Times New Roman" panose="02020603050405020304" pitchFamily="18" charset="0"/>
              </a:rPr>
              <a:t>G H Raisoni College of Engineering, Nagpur</a:t>
            </a:r>
          </a:p>
        </p:txBody>
      </p:sp>
      <p:sp>
        <p:nvSpPr>
          <p:cNvPr id="8" name="Subtitle 2"/>
          <p:cNvSpPr txBox="1">
            <a:spLocks/>
          </p:cNvSpPr>
          <p:nvPr/>
        </p:nvSpPr>
        <p:spPr>
          <a:xfrm>
            <a:off x="191104" y="4525292"/>
            <a:ext cx="3694185" cy="165155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400" b="1" dirty="0">
                <a:solidFill>
                  <a:srgbClr val="000000"/>
                </a:solidFill>
                <a:latin typeface="Times New Roman" panose="02020603050405020304" pitchFamily="18" charset="0"/>
                <a:cs typeface="Times New Roman" panose="02020603050405020304" pitchFamily="18" charset="0"/>
              </a:rPr>
              <a:t>Presented By:</a:t>
            </a:r>
          </a:p>
          <a:p>
            <a:pPr marL="914400" lvl="1" indent="-457200" algn="l">
              <a:buAutoNum type="arabicPeriod"/>
            </a:pPr>
            <a:r>
              <a:rPr lang="en-IN" sz="1400" dirty="0">
                <a:solidFill>
                  <a:schemeClr val="tx1">
                    <a:lumMod val="85000"/>
                    <a:lumOff val="15000"/>
                  </a:schemeClr>
                </a:solidFill>
                <a:latin typeface="Arial" panose="020B0604020202020204" pitchFamily="34" charset="0"/>
                <a:cs typeface="Arial" panose="020B0604020202020204" pitchFamily="34" charset="0"/>
              </a:rPr>
              <a:t>VII_C_13(Nihal Arkhel)</a:t>
            </a:r>
          </a:p>
          <a:p>
            <a:pPr marL="914400" lvl="1" indent="-457200" algn="l">
              <a:buAutoNum type="arabicPeriod"/>
            </a:pPr>
            <a:r>
              <a:rPr lang="en-IN" sz="1400" dirty="0">
                <a:solidFill>
                  <a:schemeClr val="tx1">
                    <a:lumMod val="85000"/>
                    <a:lumOff val="15000"/>
                  </a:schemeClr>
                </a:solidFill>
                <a:latin typeface="Arial" panose="020B0604020202020204" pitchFamily="34" charset="0"/>
                <a:cs typeface="Arial" panose="020B0604020202020204" pitchFamily="34" charset="0"/>
              </a:rPr>
              <a:t>VII_C_22(Rahul Yadav)</a:t>
            </a:r>
          </a:p>
          <a:p>
            <a:pPr marL="914400" lvl="1" indent="-457200" algn="l">
              <a:buAutoNum type="arabicPeriod"/>
            </a:pPr>
            <a:r>
              <a:rPr lang="en-IN" sz="1400" dirty="0">
                <a:solidFill>
                  <a:schemeClr val="tx1">
                    <a:lumMod val="85000"/>
                    <a:lumOff val="15000"/>
                  </a:schemeClr>
                </a:solidFill>
                <a:latin typeface="Arial" panose="020B0604020202020204" pitchFamily="34" charset="0"/>
                <a:cs typeface="Arial" panose="020B0604020202020204" pitchFamily="34" charset="0"/>
              </a:rPr>
              <a:t>VII_C_23(Rajat Harinkhede)</a:t>
            </a:r>
          </a:p>
          <a:p>
            <a:pPr marL="914400" lvl="1" indent="-457200" algn="l">
              <a:buAutoNum type="arabicPeriod"/>
            </a:pPr>
            <a:r>
              <a:rPr lang="en-IN" sz="1400" dirty="0">
                <a:solidFill>
                  <a:schemeClr val="tx1">
                    <a:lumMod val="85000"/>
                    <a:lumOff val="15000"/>
                  </a:schemeClr>
                </a:solidFill>
                <a:latin typeface="Arial" panose="020B0604020202020204" pitchFamily="34" charset="0"/>
                <a:cs typeface="Arial" panose="020B0604020202020204" pitchFamily="34" charset="0"/>
              </a:rPr>
              <a:t>VII_C_24(Ritik Walgaonkar) </a:t>
            </a:r>
            <a:endParaRPr lang="en-US" sz="1400" b="1" dirty="0">
              <a:solidFill>
                <a:schemeClr val="tx1">
                  <a:lumMod val="85000"/>
                  <a:lumOff val="15000"/>
                </a:schemeClr>
              </a:solidFill>
              <a:latin typeface="Arial" panose="020B0604020202020204" pitchFamily="34" charset="0"/>
              <a:cs typeface="Arial" panose="020B0604020202020204" pitchFamily="34" charset="0"/>
            </a:endParaRPr>
          </a:p>
          <a:p>
            <a:pPr lvl="1" algn="l"/>
            <a:endParaRPr lang="en-US" sz="1400" b="1" dirty="0">
              <a:solidFill>
                <a:srgbClr val="000000"/>
              </a:solidFill>
              <a:latin typeface="Times New Roman" panose="02020603050405020304" pitchFamily="18" charset="0"/>
              <a:cs typeface="Times New Roman" panose="02020603050405020304" pitchFamily="18" charset="0"/>
            </a:endParaRPr>
          </a:p>
          <a:p>
            <a:endParaRPr lang="en-US" sz="1400" b="1" dirty="0">
              <a:solidFill>
                <a:srgbClr val="00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0" y="-47282"/>
            <a:ext cx="1053979" cy="935186"/>
          </a:xfrm>
          <a:prstGeom prst="rect">
            <a:avLst/>
          </a:prstGeom>
        </p:spPr>
      </p:pic>
      <p:sp>
        <p:nvSpPr>
          <p:cNvPr id="7" name="Subtitle 2"/>
          <p:cNvSpPr txBox="1">
            <a:spLocks/>
          </p:cNvSpPr>
          <p:nvPr/>
        </p:nvSpPr>
        <p:spPr>
          <a:xfrm>
            <a:off x="6244085" y="4559670"/>
            <a:ext cx="2455099" cy="1292134"/>
          </a:xfrm>
          <a:prstGeom prst="rect">
            <a:avLst/>
          </a:prstGeom>
        </p:spPr>
        <p:txBody>
          <a:bodyPr vert="horz" lIns="91440" tIns="45720" rIns="91440" bIns="45720" rtlCol="0">
            <a:normAutofit fontScale="925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1800" b="1" dirty="0">
              <a:solidFill>
                <a:srgbClr val="000000"/>
              </a:solidFill>
              <a:latin typeface="Times New Roman" panose="02020603050405020304" pitchFamily="18" charset="0"/>
              <a:cs typeface="Times New Roman" panose="02020603050405020304" pitchFamily="18" charset="0"/>
            </a:endParaRPr>
          </a:p>
          <a:p>
            <a:r>
              <a:rPr lang="en-US" sz="1800" b="1" dirty="0">
                <a:solidFill>
                  <a:srgbClr val="000000"/>
                </a:solidFill>
                <a:latin typeface="Times New Roman" panose="02020603050405020304" pitchFamily="18" charset="0"/>
                <a:cs typeface="Times New Roman" panose="02020603050405020304" pitchFamily="18" charset="0"/>
              </a:rPr>
              <a:t>Presented to:-</a:t>
            </a:r>
          </a:p>
          <a:p>
            <a:r>
              <a:rPr lang="en-IN" sz="1800" dirty="0">
                <a:solidFill>
                  <a:schemeClr val="tx1">
                    <a:lumMod val="85000"/>
                    <a:lumOff val="15000"/>
                  </a:schemeClr>
                </a:solidFill>
                <a:latin typeface="Arial" panose="020B0604020202020204" pitchFamily="34" charset="0"/>
                <a:cs typeface="Arial" panose="020B0604020202020204" pitchFamily="34" charset="0"/>
              </a:rPr>
              <a:t>Prof.Pranay Saraf </a:t>
            </a:r>
            <a:r>
              <a:rPr lang="en-US" sz="1800" dirty="0">
                <a:solidFill>
                  <a:schemeClr val="tx1">
                    <a:lumMod val="85000"/>
                    <a:lumOff val="15000"/>
                  </a:schemeClr>
                </a:solidFill>
                <a:latin typeface="Arial" panose="020B0604020202020204" pitchFamily="34" charset="0"/>
                <a:cs typeface="Arial" panose="020B0604020202020204" pitchFamily="34" charset="0"/>
              </a:rPr>
              <a:t>Assistance Professor</a:t>
            </a:r>
          </a:p>
          <a:p>
            <a:r>
              <a:rPr lang="en-US" sz="1800" dirty="0">
                <a:solidFill>
                  <a:schemeClr val="tx1">
                    <a:lumMod val="85000"/>
                    <a:lumOff val="15000"/>
                  </a:schemeClr>
                </a:solidFill>
                <a:latin typeface="Arial" panose="020B0604020202020204" pitchFamily="34" charset="0"/>
                <a:cs typeface="Arial" panose="020B0604020202020204" pitchFamily="34" charset="0"/>
              </a:rPr>
              <a:t>GHRCE ,Nagpur </a:t>
            </a:r>
          </a:p>
          <a:p>
            <a:endParaRPr lang="en-US" sz="2400" b="1" dirty="0">
              <a:solidFill>
                <a:srgbClr val="000000"/>
              </a:solidFill>
              <a:latin typeface="Times New Roman" panose="02020603050405020304" pitchFamily="18" charset="0"/>
              <a:cs typeface="Times New Roman" panose="02020603050405020304" pitchFamily="18" charset="0"/>
            </a:endParaRPr>
          </a:p>
        </p:txBody>
      </p:sp>
      <p:sp>
        <p:nvSpPr>
          <p:cNvPr id="3" name="Rectangle 2"/>
          <p:cNvSpPr/>
          <p:nvPr/>
        </p:nvSpPr>
        <p:spPr>
          <a:xfrm>
            <a:off x="6819737" y="887903"/>
            <a:ext cx="2105000" cy="307777"/>
          </a:xfrm>
          <a:prstGeom prst="rect">
            <a:avLst/>
          </a:prstGeom>
        </p:spPr>
        <p:txBody>
          <a:bodyPr wrap="none">
            <a:spAutoFit/>
          </a:bodyPr>
          <a:lstStyle/>
          <a:p>
            <a:pPr algn="ctr"/>
            <a:r>
              <a:rPr lang="en-US" sz="1400" b="1" dirty="0">
                <a:latin typeface="Times New Roman" panose="02020603050405020304" pitchFamily="18" charset="0"/>
                <a:cs typeface="Times New Roman" panose="02020603050405020304" pitchFamily="18" charset="0"/>
              </a:rPr>
              <a:t>Date : 24th October 2020</a:t>
            </a:r>
          </a:p>
        </p:txBody>
      </p:sp>
      <p:pic>
        <p:nvPicPr>
          <p:cNvPr id="4" name="Picture 3">
            <a:extLst>
              <a:ext uri="{FF2B5EF4-FFF2-40B4-BE49-F238E27FC236}">
                <a16:creationId xmlns:a16="http://schemas.microsoft.com/office/drawing/2014/main" id="{847511E2-AD7B-48FF-B8B6-E74F67D21771}"/>
              </a:ext>
            </a:extLst>
          </p:cNvPr>
          <p:cNvPicPr>
            <a:picLocks noChangeAspect="1"/>
          </p:cNvPicPr>
          <p:nvPr/>
        </p:nvPicPr>
        <p:blipFill>
          <a:blip r:embed="rId2"/>
          <a:stretch>
            <a:fillRect/>
          </a:stretch>
        </p:blipFill>
        <p:spPr>
          <a:xfrm>
            <a:off x="4045015" y="837925"/>
            <a:ext cx="1053979" cy="962769"/>
          </a:xfrm>
          <a:prstGeom prst="rect">
            <a:avLst/>
          </a:prstGeom>
        </p:spPr>
      </p:pic>
      <p:sp>
        <p:nvSpPr>
          <p:cNvPr id="12" name="TextBox 11">
            <a:extLst>
              <a:ext uri="{FF2B5EF4-FFF2-40B4-BE49-F238E27FC236}">
                <a16:creationId xmlns:a16="http://schemas.microsoft.com/office/drawing/2014/main" id="{0171FACE-8C1F-4799-9A26-5839B0E572B5}"/>
              </a:ext>
            </a:extLst>
          </p:cNvPr>
          <p:cNvSpPr txBox="1"/>
          <p:nvPr/>
        </p:nvSpPr>
        <p:spPr>
          <a:xfrm>
            <a:off x="597235" y="1916155"/>
            <a:ext cx="7949549" cy="1261884"/>
          </a:xfrm>
          <a:prstGeom prst="rect">
            <a:avLst/>
          </a:prstGeom>
          <a:noFill/>
        </p:spPr>
        <p:txBody>
          <a:bodyPr wrap="none" rtlCol="0">
            <a:spAutoFit/>
          </a:bodyPr>
          <a:lstStyle/>
          <a:p>
            <a:pPr algn="ctr" eaLnBrk="0" hangingPunct="0">
              <a:defRPr/>
            </a:pPr>
            <a:r>
              <a:rPr lang="en-US" sz="2800" b="1" dirty="0">
                <a:latin typeface="Times New Roman" panose="02020603050405020304" pitchFamily="18" charset="0"/>
                <a:cs typeface="Times New Roman" panose="02020603050405020304" pitchFamily="18" charset="0"/>
              </a:rPr>
              <a:t>Department of Computer Science and Engineering</a:t>
            </a:r>
          </a:p>
          <a:p>
            <a:pPr algn="ctr" eaLnBrk="0" hangingPunct="0">
              <a:defRPr/>
            </a:pPr>
            <a:r>
              <a:rPr lang="en-US" sz="2400" dirty="0">
                <a:latin typeface="Times New Roman" panose="02020603050405020304" pitchFamily="18" charset="0"/>
                <a:cs typeface="Times New Roman" panose="02020603050405020304" pitchFamily="18" charset="0"/>
              </a:rPr>
              <a:t>Project Phase –I Title Finalization Seminar </a:t>
            </a:r>
          </a:p>
          <a:p>
            <a:pPr algn="ctr"/>
            <a:r>
              <a:rPr lang="en-US" sz="2400" b="1" dirty="0">
                <a:latin typeface="Times New Roman" panose="02020603050405020304" pitchFamily="18" charset="0"/>
                <a:cs typeface="Times New Roman" panose="02020603050405020304" pitchFamily="18" charset="0"/>
              </a:rPr>
              <a:t>Session: 2020-2021</a:t>
            </a:r>
          </a:p>
        </p:txBody>
      </p:sp>
    </p:spTree>
    <p:extLst>
      <p:ext uri="{BB962C8B-B14F-4D97-AF65-F5344CB8AC3E}">
        <p14:creationId xmlns:p14="http://schemas.microsoft.com/office/powerpoint/2010/main" val="4106575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64008" y="1064712"/>
            <a:ext cx="8841997" cy="4917127"/>
          </a:xfrm>
        </p:spPr>
        <p:txBody>
          <a:bodyPr>
            <a:normAutofit/>
          </a:bodyPr>
          <a:lstStyle/>
          <a:p>
            <a:pPr marL="0" indent="0">
              <a:buNone/>
            </a:pPr>
            <a:r>
              <a:rPr lang="en-US" sz="2000" dirty="0"/>
              <a:t>. Admin page only for add new Experiment           .  Experiment Extended     </a:t>
            </a:r>
          </a:p>
        </p:txBody>
      </p:sp>
      <p:sp>
        <p:nvSpPr>
          <p:cNvPr id="4" name="Rectangle 3"/>
          <p:cNvSpPr>
            <a:spLocks noChangeArrowheads="1"/>
          </p:cNvSpPr>
          <p:nvPr/>
        </p:nvSpPr>
        <p:spPr bwMode="auto">
          <a:xfrm>
            <a:off x="0" y="-76200"/>
            <a:ext cx="9144000" cy="6858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eaLnBrk="0" hangingPunct="0"/>
            <a:r>
              <a:rPr lang="en-US" sz="2800" dirty="0"/>
              <a:t>Project screenshots</a:t>
            </a:r>
          </a:p>
        </p:txBody>
      </p:sp>
      <p:pic>
        <p:nvPicPr>
          <p:cNvPr id="5" name="Picture 4">
            <a:extLst>
              <a:ext uri="{FF2B5EF4-FFF2-40B4-BE49-F238E27FC236}">
                <a16:creationId xmlns:a16="http://schemas.microsoft.com/office/drawing/2014/main" id="{32353310-8D2F-4141-B3BA-FC4EE18A2589}"/>
              </a:ext>
            </a:extLst>
          </p:cNvPr>
          <p:cNvPicPr>
            <a:picLocks noChangeAspect="1"/>
          </p:cNvPicPr>
          <p:nvPr/>
        </p:nvPicPr>
        <p:blipFill>
          <a:blip r:embed="rId2"/>
          <a:stretch>
            <a:fillRect/>
          </a:stretch>
        </p:blipFill>
        <p:spPr>
          <a:xfrm>
            <a:off x="64008" y="1588769"/>
            <a:ext cx="4791456" cy="4393069"/>
          </a:xfrm>
          <a:prstGeom prst="rect">
            <a:avLst/>
          </a:prstGeom>
        </p:spPr>
      </p:pic>
      <p:pic>
        <p:nvPicPr>
          <p:cNvPr id="7" name="Picture 6">
            <a:extLst>
              <a:ext uri="{FF2B5EF4-FFF2-40B4-BE49-F238E27FC236}">
                <a16:creationId xmlns:a16="http://schemas.microsoft.com/office/drawing/2014/main" id="{BE49E237-159B-4088-9A8F-8F6D60F2BD53}"/>
              </a:ext>
            </a:extLst>
          </p:cNvPr>
          <p:cNvPicPr>
            <a:picLocks noChangeAspect="1"/>
          </p:cNvPicPr>
          <p:nvPr/>
        </p:nvPicPr>
        <p:blipFill>
          <a:blip r:embed="rId3"/>
          <a:stretch>
            <a:fillRect/>
          </a:stretch>
        </p:blipFill>
        <p:spPr>
          <a:xfrm>
            <a:off x="4929632" y="1588770"/>
            <a:ext cx="4150360" cy="4411980"/>
          </a:xfrm>
          <a:prstGeom prst="rect">
            <a:avLst/>
          </a:prstGeom>
        </p:spPr>
      </p:pic>
    </p:spTree>
    <p:extLst>
      <p:ext uri="{BB962C8B-B14F-4D97-AF65-F5344CB8AC3E}">
        <p14:creationId xmlns:p14="http://schemas.microsoft.com/office/powerpoint/2010/main" val="2785438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207047" y="1064712"/>
            <a:ext cx="8698958" cy="4917127"/>
          </a:xfrm>
        </p:spPr>
        <p:txBody>
          <a:bodyPr>
            <a:normAutofit/>
          </a:bodyPr>
          <a:lstStyle/>
          <a:p>
            <a:r>
              <a:rPr lang="en-US" sz="2000" dirty="0">
                <a:solidFill>
                  <a:schemeClr val="tx1">
                    <a:lumMod val="85000"/>
                    <a:lumOff val="15000"/>
                  </a:schemeClr>
                </a:solidFill>
              </a:rPr>
              <a:t>Survey paper on Virtual Lab for E- Learners by International Journal of Application or Innovation in Engineering &amp; Management (IJAIEM)</a:t>
            </a:r>
          </a:p>
          <a:p>
            <a:r>
              <a:rPr lang="en-IN" sz="2000" u="sng" dirty="0">
                <a:hlinkClick r:id="rId2"/>
              </a:rPr>
              <a:t>http://www.vlab.co.in/</a:t>
            </a:r>
            <a:endParaRPr lang="en-IN" sz="2000" dirty="0"/>
          </a:p>
          <a:p>
            <a:r>
              <a:rPr lang="en-IN" sz="2000" u="sng" dirty="0">
                <a:hlinkClick r:id="rId3"/>
              </a:rPr>
              <a:t>https://www.cs.usfca.edu/</a:t>
            </a:r>
            <a:endParaRPr lang="en-IN" sz="2000" u="sng" dirty="0"/>
          </a:p>
          <a:p>
            <a:r>
              <a:rPr lang="en-IN" sz="2000" dirty="0">
                <a:hlinkClick r:id="rId4"/>
              </a:rPr>
              <a:t>http://vlabs.iitb.ac.in/vlab/labscse.html</a:t>
            </a:r>
            <a:endParaRPr lang="en-IN" sz="2000" dirty="0"/>
          </a:p>
          <a:p>
            <a:r>
              <a:rPr lang="en-IN" sz="2000" dirty="0">
                <a:hlinkClick r:id="rId5"/>
              </a:rPr>
              <a:t>https://html-iitd.vlabs.ac.in/</a:t>
            </a:r>
            <a:endParaRPr lang="en-IN" sz="2000" dirty="0"/>
          </a:p>
          <a:p>
            <a:pPr marL="0" indent="0">
              <a:buNone/>
            </a:pPr>
            <a:endParaRPr lang="en-US" sz="2000" dirty="0"/>
          </a:p>
          <a:p>
            <a:pPr marL="0" indent="0">
              <a:buNone/>
            </a:pPr>
            <a:endParaRPr lang="en-US" sz="2000" dirty="0"/>
          </a:p>
        </p:txBody>
      </p:sp>
      <p:sp>
        <p:nvSpPr>
          <p:cNvPr id="4" name="Rectangle 3"/>
          <p:cNvSpPr>
            <a:spLocks noChangeArrowheads="1"/>
          </p:cNvSpPr>
          <p:nvPr/>
        </p:nvSpPr>
        <p:spPr bwMode="auto">
          <a:xfrm>
            <a:off x="0" y="-76200"/>
            <a:ext cx="9144000" cy="6858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eaLnBrk="0" hangingPunct="0"/>
            <a:r>
              <a:rPr lang="en-US" sz="2800" dirty="0"/>
              <a:t>References</a:t>
            </a:r>
          </a:p>
        </p:txBody>
      </p:sp>
    </p:spTree>
    <p:extLst>
      <p:ext uri="{BB962C8B-B14F-4D97-AF65-F5344CB8AC3E}">
        <p14:creationId xmlns:p14="http://schemas.microsoft.com/office/powerpoint/2010/main" val="51242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3142989"/>
            <a:ext cx="9144000" cy="6858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eaLnBrk="0" hangingPunct="0"/>
            <a:r>
              <a:rPr lang="en-US" sz="2800" b="1" dirty="0">
                <a:latin typeface="+mj-lt"/>
                <a:cs typeface="Times New Roman" pitchFamily="18" charset="0"/>
              </a:rPr>
              <a:t> Thank You…..</a:t>
            </a:r>
          </a:p>
        </p:txBody>
      </p:sp>
    </p:spTree>
    <p:extLst>
      <p:ext uri="{BB962C8B-B14F-4D97-AF65-F5344CB8AC3E}">
        <p14:creationId xmlns:p14="http://schemas.microsoft.com/office/powerpoint/2010/main" val="2383984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 y="0"/>
            <a:ext cx="9144000" cy="67365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eaLnBrk="0" hangingPunct="0">
              <a:defRPr/>
            </a:pPr>
            <a:r>
              <a:rPr lang="en-US" sz="2800" b="1" dirty="0">
                <a:latin typeface="Times New Roman" panose="02020603050405020304" pitchFamily="18" charset="0"/>
                <a:cs typeface="Times New Roman" panose="02020603050405020304" pitchFamily="18" charset="0"/>
              </a:rPr>
              <a:t>Introduction</a:t>
            </a:r>
          </a:p>
        </p:txBody>
      </p:sp>
      <p:sp>
        <p:nvSpPr>
          <p:cNvPr id="5" name="Content Placeholder 2"/>
          <p:cNvSpPr>
            <a:spLocks noGrp="1"/>
          </p:cNvSpPr>
          <p:nvPr>
            <p:ph idx="1"/>
          </p:nvPr>
        </p:nvSpPr>
        <p:spPr>
          <a:xfrm>
            <a:off x="150125" y="999702"/>
            <a:ext cx="8843749" cy="4759653"/>
          </a:xfrm>
        </p:spPr>
        <p:txBody>
          <a:bodyPr>
            <a:normAutofit/>
          </a:bodyPr>
          <a:lstStyle/>
          <a:p>
            <a:pPr lvl="0"/>
            <a:endParaRPr lang="en-IN" sz="1800" dirty="0">
              <a:latin typeface="Times New Roman" panose="02020603050405020304" pitchFamily="18" charset="0"/>
              <a:cs typeface="Times New Roman" panose="02020603050405020304" pitchFamily="18" charset="0"/>
            </a:endParaRPr>
          </a:p>
          <a:p>
            <a:pPr lvl="0"/>
            <a:endParaRPr lang="en-GB" sz="1800" dirty="0">
              <a:latin typeface="Times New Roman" panose="02020603050405020304" pitchFamily="18" charset="0"/>
              <a:cs typeface="Times New Roman" panose="02020603050405020304" pitchFamily="18" charset="0"/>
            </a:endParaRPr>
          </a:p>
          <a:p>
            <a:pPr marL="0" indent="0">
              <a:buNone/>
            </a:pPr>
            <a:endParaRPr lang="en-GB" sz="18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ED121216-F6C5-4528-8B4E-2BE28CCB55E0}"/>
              </a:ext>
            </a:extLst>
          </p:cNvPr>
          <p:cNvSpPr/>
          <p:nvPr/>
        </p:nvSpPr>
        <p:spPr>
          <a:xfrm>
            <a:off x="352426" y="742951"/>
            <a:ext cx="3438524" cy="4201150"/>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What are Virtual Labs?</a:t>
            </a:r>
          </a:p>
          <a:p>
            <a:endParaRPr lang="en-US" sz="1600" dirty="0">
              <a:latin typeface="Arial" panose="020B0604020202020204" pitchFamily="34" charset="0"/>
              <a:cs typeface="Arial" panose="020B0604020202020204" pitchFamily="34" charset="0"/>
            </a:endParaRPr>
          </a:p>
          <a:p>
            <a:r>
              <a:rPr lang="en-US" sz="1600" dirty="0">
                <a:solidFill>
                  <a:schemeClr val="tx1">
                    <a:lumMod val="85000"/>
                    <a:lumOff val="15000"/>
                  </a:schemeClr>
                </a:solidFill>
                <a:latin typeface="Arial" panose="020B0604020202020204" pitchFamily="34" charset="0"/>
                <a:cs typeface="Arial" panose="020B0604020202020204" pitchFamily="34" charset="0"/>
              </a:rPr>
              <a:t>Virtual Labs project is an initiative of Ministry of Human Resource Development (MHRD), Government of India under the aegis of National Mission on Education through Information and Communication Technology (NMEICT). It is a paradigm shift in ICT-based education. Under Virtual Labs project, over 100 Virtual Labs consisting of approximately 700+ web-enabled experiments were designed for remote-operation and viewing.</a:t>
            </a:r>
          </a:p>
        </p:txBody>
      </p:sp>
      <p:pic>
        <p:nvPicPr>
          <p:cNvPr id="3" name="Picture 2">
            <a:extLst>
              <a:ext uri="{FF2B5EF4-FFF2-40B4-BE49-F238E27FC236}">
                <a16:creationId xmlns:a16="http://schemas.microsoft.com/office/drawing/2014/main" id="{549B3FF0-F1B2-4B35-A73E-7D1D951509A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971925" y="941220"/>
            <a:ext cx="4648199" cy="3756660"/>
          </a:xfrm>
          <a:prstGeom prst="rect">
            <a:avLst/>
          </a:prstGeom>
        </p:spPr>
      </p:pic>
      <p:sp>
        <p:nvSpPr>
          <p:cNvPr id="9" name="Rectangle 8">
            <a:extLst>
              <a:ext uri="{FF2B5EF4-FFF2-40B4-BE49-F238E27FC236}">
                <a16:creationId xmlns:a16="http://schemas.microsoft.com/office/drawing/2014/main" id="{62844357-1D01-4CE6-B095-F2012CDD7C51}"/>
              </a:ext>
            </a:extLst>
          </p:cNvPr>
          <p:cNvSpPr/>
          <p:nvPr/>
        </p:nvSpPr>
        <p:spPr>
          <a:xfrm>
            <a:off x="352426" y="4889810"/>
            <a:ext cx="7886699" cy="830997"/>
          </a:xfrm>
          <a:prstGeom prst="rect">
            <a:avLst/>
          </a:prstGeom>
        </p:spPr>
        <p:txBody>
          <a:bodyPr wrap="square">
            <a:spAutoFit/>
          </a:bodyPr>
          <a:lstStyle/>
          <a:p>
            <a:r>
              <a:rPr lang="en-US" sz="1600" dirty="0">
                <a:solidFill>
                  <a:schemeClr val="tx1">
                    <a:lumMod val="85000"/>
                    <a:lumOff val="15000"/>
                  </a:schemeClr>
                </a:solidFill>
                <a:latin typeface="Arial" panose="020B0604020202020204" pitchFamily="34" charset="0"/>
                <a:cs typeface="Arial" panose="020B0604020202020204" pitchFamily="34" charset="0"/>
              </a:rPr>
              <a:t>The Project solely focuses to make a virtual lab for GHRCE, which currently does not exist. This Virtual lab focuses to consist of all the good features from as many Virtual Labs as possible.</a:t>
            </a:r>
          </a:p>
        </p:txBody>
      </p:sp>
    </p:spTree>
    <p:extLst>
      <p:ext uri="{BB962C8B-B14F-4D97-AF65-F5344CB8AC3E}">
        <p14:creationId xmlns:p14="http://schemas.microsoft.com/office/powerpoint/2010/main" val="1134673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 y="0"/>
            <a:ext cx="9144000" cy="6858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eaLnBrk="0" hangingPunct="0">
              <a:defRPr/>
            </a:pPr>
            <a:r>
              <a:rPr lang="en-US" sz="2800" b="1" dirty="0">
                <a:latin typeface="Times New Roman" panose="02020603050405020304" pitchFamily="18" charset="0"/>
                <a:cs typeface="Times New Roman" panose="02020603050405020304" pitchFamily="18" charset="0"/>
              </a:rPr>
              <a:t>Objectives &amp; Further Possibilities </a:t>
            </a:r>
          </a:p>
        </p:txBody>
      </p:sp>
      <p:sp>
        <p:nvSpPr>
          <p:cNvPr id="5" name="Content Placeholder 2"/>
          <p:cNvSpPr>
            <a:spLocks noGrp="1"/>
          </p:cNvSpPr>
          <p:nvPr>
            <p:ph idx="1"/>
          </p:nvPr>
        </p:nvSpPr>
        <p:spPr>
          <a:xfrm>
            <a:off x="150125" y="999702"/>
            <a:ext cx="8843749" cy="4759653"/>
          </a:xfrm>
        </p:spPr>
        <p:txBody>
          <a:bodyPr>
            <a:normAutofit/>
          </a:bodyPr>
          <a:lstStyle/>
          <a:p>
            <a:pPr lvl="0"/>
            <a:endParaRPr lang="en-IN" sz="1800" dirty="0">
              <a:latin typeface="Times New Roman" panose="02020603050405020304" pitchFamily="18" charset="0"/>
              <a:cs typeface="Times New Roman" panose="02020603050405020304" pitchFamily="18" charset="0"/>
            </a:endParaRPr>
          </a:p>
          <a:p>
            <a:pPr lvl="0"/>
            <a:endParaRPr lang="en-GB" sz="1800" dirty="0">
              <a:latin typeface="Times New Roman" panose="02020603050405020304" pitchFamily="18" charset="0"/>
              <a:cs typeface="Times New Roman" panose="02020603050405020304" pitchFamily="18" charset="0"/>
            </a:endParaRPr>
          </a:p>
          <a:p>
            <a:pPr marL="0" indent="0">
              <a:buNone/>
            </a:pPr>
            <a:endParaRPr lang="en-GB" sz="1800" dirty="0">
              <a:latin typeface="Times New Roman" panose="02020603050405020304" pitchFamily="18" charset="0"/>
              <a:cs typeface="Times New Roman" panose="02020603050405020304" pitchFamily="18" charset="0"/>
            </a:endParaRPr>
          </a:p>
        </p:txBody>
      </p:sp>
      <p:graphicFrame>
        <p:nvGraphicFramePr>
          <p:cNvPr id="6" name="Content Placeholder 1">
            <a:extLst>
              <a:ext uri="{FF2B5EF4-FFF2-40B4-BE49-F238E27FC236}">
                <a16:creationId xmlns:a16="http://schemas.microsoft.com/office/drawing/2014/main" id="{2DDAF45B-E05C-4999-BE62-223C92D8CE3B}"/>
              </a:ext>
            </a:extLst>
          </p:cNvPr>
          <p:cNvGraphicFramePr>
            <a:graphicFrameLocks/>
          </p:cNvGraphicFramePr>
          <p:nvPr>
            <p:extLst>
              <p:ext uri="{D42A27DB-BD31-4B8C-83A1-F6EECF244321}">
                <p14:modId xmlns:p14="http://schemas.microsoft.com/office/powerpoint/2010/main" val="4192664554"/>
              </p:ext>
            </p:extLst>
          </p:nvPr>
        </p:nvGraphicFramePr>
        <p:xfrm>
          <a:off x="207047" y="847724"/>
          <a:ext cx="8698958" cy="51341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7575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0"/>
            <a:ext cx="9144000" cy="6858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eaLnBrk="0" hangingPunct="0">
              <a:defRPr/>
            </a:pPr>
            <a:r>
              <a:rPr lang="en-US" sz="2800" b="1" dirty="0">
                <a:latin typeface="Times New Roman" panose="02020603050405020304" pitchFamily="18" charset="0"/>
                <a:cs typeface="Times New Roman" panose="02020603050405020304" pitchFamily="18" charset="0"/>
              </a:rPr>
              <a:t>Hardware /Software Specification</a:t>
            </a:r>
          </a:p>
        </p:txBody>
      </p:sp>
      <p:sp>
        <p:nvSpPr>
          <p:cNvPr id="5" name="Content Placeholder 2"/>
          <p:cNvSpPr>
            <a:spLocks noGrp="1"/>
          </p:cNvSpPr>
          <p:nvPr>
            <p:ph idx="1"/>
          </p:nvPr>
        </p:nvSpPr>
        <p:spPr>
          <a:xfrm>
            <a:off x="150125" y="813816"/>
            <a:ext cx="8843749" cy="5623560"/>
          </a:xfrm>
        </p:spPr>
        <p:txBody>
          <a:bodyPr>
            <a:normAutofit/>
          </a:bodyPr>
          <a:lstStyle/>
          <a:p>
            <a:pPr marL="0" indent="0">
              <a:buNone/>
            </a:pPr>
            <a:r>
              <a:rPr lang="en-IN" sz="1800" dirty="0">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  </a:t>
            </a:r>
            <a:r>
              <a:rPr lang="en-IN" sz="1400" dirty="0">
                <a:latin typeface="Arial" panose="020B0604020202020204" pitchFamily="34" charset="0"/>
                <a:cs typeface="Arial" panose="020B0604020202020204" pitchFamily="34" charset="0"/>
              </a:rPr>
              <a:t>This project belongs to the category of Web Applications as use the Web application will give the feasibility to serve the same virtual lab to multiple students. It is a type of classroom management software or say teaching assistance suite.</a:t>
            </a:r>
          </a:p>
          <a:p>
            <a:pPr marL="0" indent="0">
              <a:buNone/>
            </a:pPr>
            <a:endParaRPr lang="en-IN" sz="1400" dirty="0">
              <a:latin typeface="Arial" panose="020B0604020202020204" pitchFamily="34" charset="0"/>
              <a:cs typeface="Arial" panose="020B0604020202020204" pitchFamily="34" charset="0"/>
            </a:endParaRPr>
          </a:p>
          <a:p>
            <a:pPr marL="0" indent="0">
              <a:buNone/>
            </a:pPr>
            <a:r>
              <a:rPr lang="en-IN" sz="1400" dirty="0">
                <a:latin typeface="Arial" panose="020B0604020202020204" pitchFamily="34" charset="0"/>
                <a:cs typeface="Arial" panose="020B0604020202020204" pitchFamily="34" charset="0"/>
              </a:rPr>
              <a:t>.      Software used for the project are as following:</a:t>
            </a:r>
          </a:p>
          <a:p>
            <a:pPr marL="0" indent="0">
              <a:buNone/>
            </a:pPr>
            <a:endParaRPr lang="en-IN" sz="1400" dirty="0">
              <a:latin typeface="Arial" panose="020B0604020202020204" pitchFamily="34" charset="0"/>
              <a:cs typeface="Arial" panose="020B0604020202020204" pitchFamily="34" charset="0"/>
            </a:endParaRPr>
          </a:p>
          <a:p>
            <a:pPr marL="0" indent="0">
              <a:buNone/>
            </a:pPr>
            <a:r>
              <a:rPr lang="en-IN" sz="1400" dirty="0">
                <a:latin typeface="Arial" panose="020B0604020202020204" pitchFamily="34" charset="0"/>
                <a:cs typeface="Arial" panose="020B0604020202020204" pitchFamily="34" charset="0"/>
              </a:rPr>
              <a:t>        </a:t>
            </a:r>
          </a:p>
          <a:p>
            <a:pPr marL="0" indent="0">
              <a:buNone/>
            </a:pPr>
            <a:endParaRPr lang="en-IN" sz="1400" dirty="0">
              <a:latin typeface="Arial" panose="020B0604020202020204" pitchFamily="34" charset="0"/>
              <a:cs typeface="Arial" panose="020B0604020202020204" pitchFamily="34" charset="0"/>
            </a:endParaRPr>
          </a:p>
          <a:p>
            <a:pPr marL="0" indent="0">
              <a:buNone/>
            </a:pPr>
            <a:endParaRPr lang="en-IN" sz="1400" dirty="0">
              <a:latin typeface="Arial" panose="020B0604020202020204" pitchFamily="34" charset="0"/>
              <a:cs typeface="Arial" panose="020B0604020202020204" pitchFamily="34" charset="0"/>
            </a:endParaRPr>
          </a:p>
          <a:p>
            <a:pPr marL="0" indent="0">
              <a:buNone/>
            </a:pPr>
            <a:endParaRPr lang="en-IN" sz="1400" dirty="0">
              <a:latin typeface="Arial" panose="020B0604020202020204" pitchFamily="34" charset="0"/>
              <a:cs typeface="Arial" panose="020B0604020202020204" pitchFamily="34" charset="0"/>
            </a:endParaRPr>
          </a:p>
          <a:p>
            <a:pPr marL="0" indent="0">
              <a:buNone/>
            </a:pPr>
            <a:endParaRPr lang="en-IN" sz="1800" dirty="0">
              <a:latin typeface="Times New Roman" panose="02020603050405020304" pitchFamily="18" charset="0"/>
              <a:cs typeface="Times New Roman" panose="02020603050405020304" pitchFamily="18" charset="0"/>
            </a:endParaRPr>
          </a:p>
          <a:p>
            <a:pPr lvl="0"/>
            <a:endParaRPr lang="en-GB" sz="1800" dirty="0">
              <a:latin typeface="Times New Roman" panose="02020603050405020304" pitchFamily="18" charset="0"/>
              <a:cs typeface="Times New Roman" panose="02020603050405020304" pitchFamily="18" charset="0"/>
            </a:endParaRP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r>
              <a:rPr lang="en-GB" sz="1800" dirty="0">
                <a:latin typeface="Times New Roman" panose="02020603050405020304" pitchFamily="18" charset="0"/>
                <a:cs typeface="Times New Roman" panose="02020603050405020304" pitchFamily="18" charset="0"/>
              </a:rPr>
              <a:t>.      </a:t>
            </a:r>
            <a:r>
              <a:rPr lang="en-IN" sz="1400" dirty="0">
                <a:latin typeface="Arial" panose="020B0604020202020204" pitchFamily="34" charset="0"/>
                <a:ea typeface="Calibri" panose="020F0502020204030204" pitchFamily="34" charset="0"/>
                <a:cs typeface="Arial" panose="020B0604020202020204" pitchFamily="34" charset="0"/>
              </a:rPr>
              <a:t>For accessing the labs, the users will require a Personal Computer to work on.</a:t>
            </a:r>
          </a:p>
          <a:p>
            <a:pPr marL="0" indent="0">
              <a:buNone/>
            </a:pPr>
            <a:endParaRPr lang="en-IN" sz="1400" dirty="0">
              <a:latin typeface="Arial" panose="020B0604020202020204" pitchFamily="34" charset="0"/>
              <a:ea typeface="Calibri" panose="020F0502020204030204" pitchFamily="34" charset="0"/>
              <a:cs typeface="Arial" panose="020B0604020202020204" pitchFamily="34" charset="0"/>
            </a:endParaRPr>
          </a:p>
          <a:p>
            <a:pPr marL="0" indent="0">
              <a:buNone/>
            </a:pPr>
            <a:r>
              <a:rPr lang="en-IN" sz="1400" dirty="0">
                <a:latin typeface="Arial" panose="020B0604020202020204" pitchFamily="34" charset="0"/>
                <a:ea typeface="Calibri" panose="020F0502020204030204" pitchFamily="34" charset="0"/>
                <a:cs typeface="Arial" panose="020B0604020202020204" pitchFamily="34" charset="0"/>
              </a:rPr>
              <a:t>.       For simulation related practical's Web Player/Flash Player is required on the Platform.</a:t>
            </a:r>
            <a:endParaRPr lang="en-IN" sz="1400" dirty="0">
              <a:latin typeface="Arial" panose="020B0604020202020204" pitchFamily="34" charset="0"/>
              <a:cs typeface="Arial" panose="020B0604020202020204" pitchFamily="34" charset="0"/>
            </a:endParaRPr>
          </a:p>
          <a:p>
            <a:pPr marL="0" indent="0">
              <a:buNone/>
            </a:pPr>
            <a:endParaRPr lang="en-IN" sz="1400" dirty="0">
              <a:latin typeface="Arial" panose="020B0604020202020204" pitchFamily="34" charset="0"/>
              <a:ea typeface="Calibri" panose="020F0502020204030204" pitchFamily="34" charset="0"/>
              <a:cs typeface="Arial" panose="020B0604020202020204" pitchFamily="34" charset="0"/>
            </a:endParaRP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endParaRPr lang="en-GB" sz="1800" dirty="0">
              <a:latin typeface="Times New Roman" panose="02020603050405020304" pitchFamily="18" charset="0"/>
              <a:cs typeface="Times New Roman" panose="02020603050405020304" pitchFamily="18" charset="0"/>
            </a:endParaRPr>
          </a:p>
        </p:txBody>
      </p:sp>
      <p:graphicFrame>
        <p:nvGraphicFramePr>
          <p:cNvPr id="2" name="Diagram 1">
            <a:extLst>
              <a:ext uri="{FF2B5EF4-FFF2-40B4-BE49-F238E27FC236}">
                <a16:creationId xmlns:a16="http://schemas.microsoft.com/office/drawing/2014/main" id="{F6864F4D-3278-456F-95C4-950F6B21CB3C}"/>
              </a:ext>
            </a:extLst>
          </p:cNvPr>
          <p:cNvGraphicFramePr/>
          <p:nvPr>
            <p:extLst>
              <p:ext uri="{D42A27DB-BD31-4B8C-83A1-F6EECF244321}">
                <p14:modId xmlns:p14="http://schemas.microsoft.com/office/powerpoint/2010/main" val="1006465463"/>
              </p:ext>
            </p:extLst>
          </p:nvPr>
        </p:nvGraphicFramePr>
        <p:xfrm>
          <a:off x="1645920" y="2487168"/>
          <a:ext cx="5843016" cy="28529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0474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0"/>
            <a:ext cx="9144000" cy="6858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eaLnBrk="0" hangingPunct="0">
              <a:defRPr/>
            </a:pPr>
            <a:r>
              <a:rPr lang="en-US" sz="2800" b="1" dirty="0">
                <a:latin typeface="Times New Roman" panose="02020603050405020304" pitchFamily="18" charset="0"/>
                <a:cs typeface="Times New Roman" panose="02020603050405020304" pitchFamily="18" charset="0"/>
              </a:rPr>
              <a:t>Module Description</a:t>
            </a:r>
          </a:p>
        </p:txBody>
      </p:sp>
      <p:sp>
        <p:nvSpPr>
          <p:cNvPr id="5" name="Content Placeholder 2"/>
          <p:cNvSpPr>
            <a:spLocks noGrp="1"/>
          </p:cNvSpPr>
          <p:nvPr>
            <p:ph idx="1"/>
          </p:nvPr>
        </p:nvSpPr>
        <p:spPr>
          <a:xfrm>
            <a:off x="150125" y="813816"/>
            <a:ext cx="8843749" cy="5623560"/>
          </a:xfrm>
        </p:spPr>
        <p:txBody>
          <a:bodyPr>
            <a:normAutofit/>
          </a:bodyPr>
          <a:lstStyle/>
          <a:p>
            <a:pPr marL="0" indent="0">
              <a:buNone/>
            </a:pPr>
            <a:r>
              <a:rPr lang="en-IN" sz="1400" dirty="0">
                <a:latin typeface="Arial" panose="020B0604020202020204" pitchFamily="34" charset="0"/>
                <a:cs typeface="Arial" panose="020B0604020202020204" pitchFamily="34" charset="0"/>
              </a:rPr>
              <a:t>.    </a:t>
            </a:r>
            <a:r>
              <a:rPr lang="en-IN" sz="1400" b="1" dirty="0"/>
              <a:t>Login page :                                                                                        . Register page </a:t>
            </a:r>
            <a:endParaRPr lang="en-GB" sz="1400" b="1" dirty="0"/>
          </a:p>
          <a:p>
            <a:pPr marL="0" indent="0">
              <a:buNone/>
            </a:pPr>
            <a:r>
              <a:rPr lang="en-IN" sz="1400" b="1" dirty="0">
                <a:latin typeface="Arial" panose="020B0604020202020204" pitchFamily="34" charset="0"/>
                <a:cs typeface="Arial" panose="020B0604020202020204" pitchFamily="34" charset="0"/>
              </a:rPr>
              <a:t>                                                                         </a:t>
            </a:r>
          </a:p>
          <a:p>
            <a:pPr marL="0" indent="0">
              <a:buNone/>
            </a:pPr>
            <a:r>
              <a:rPr lang="en-IN" sz="1400" dirty="0">
                <a:latin typeface="Arial" panose="020B0604020202020204" pitchFamily="34" charset="0"/>
                <a:cs typeface="Arial" panose="020B0604020202020204" pitchFamily="34" charset="0"/>
              </a:rPr>
              <a:t>        </a:t>
            </a:r>
          </a:p>
          <a:p>
            <a:pPr marL="0" indent="0">
              <a:buNone/>
            </a:pPr>
            <a:endParaRPr lang="en-IN" sz="1400" dirty="0">
              <a:latin typeface="Arial" panose="020B0604020202020204" pitchFamily="34" charset="0"/>
              <a:cs typeface="Arial" panose="020B0604020202020204" pitchFamily="34" charset="0"/>
            </a:endParaRPr>
          </a:p>
          <a:p>
            <a:pPr marL="0" indent="0">
              <a:buNone/>
            </a:pPr>
            <a:endParaRPr lang="en-IN" sz="1400" dirty="0">
              <a:latin typeface="Arial" panose="020B0604020202020204" pitchFamily="34" charset="0"/>
              <a:cs typeface="Arial" panose="020B0604020202020204" pitchFamily="34" charset="0"/>
            </a:endParaRPr>
          </a:p>
          <a:p>
            <a:pPr marL="0" indent="0">
              <a:buNone/>
            </a:pPr>
            <a:endParaRPr lang="en-IN" sz="1400" dirty="0">
              <a:latin typeface="Arial" panose="020B0604020202020204" pitchFamily="34" charset="0"/>
              <a:cs typeface="Arial" panose="020B0604020202020204" pitchFamily="34" charset="0"/>
            </a:endParaRPr>
          </a:p>
          <a:p>
            <a:pPr marL="0" indent="0">
              <a:buNone/>
            </a:pPr>
            <a:endParaRPr lang="en-IN" sz="1800" dirty="0">
              <a:latin typeface="Times New Roman" panose="02020603050405020304" pitchFamily="18" charset="0"/>
              <a:cs typeface="Times New Roman" panose="02020603050405020304" pitchFamily="18" charset="0"/>
            </a:endParaRPr>
          </a:p>
          <a:p>
            <a:pPr lvl="0"/>
            <a:endParaRPr lang="en-GB" sz="1800" dirty="0">
              <a:latin typeface="Times New Roman" panose="02020603050405020304" pitchFamily="18" charset="0"/>
              <a:cs typeface="Times New Roman" panose="02020603050405020304" pitchFamily="18" charset="0"/>
            </a:endParaRP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r>
              <a:rPr lang="en-IN" sz="1400" dirty="0">
                <a:latin typeface="Arial" panose="020B0604020202020204" pitchFamily="34" charset="0"/>
                <a:ea typeface="Calibri" panose="020F0502020204030204" pitchFamily="34" charset="0"/>
                <a:cs typeface="Arial" panose="020B0604020202020204" pitchFamily="34" charset="0"/>
              </a:rPr>
              <a:t>.</a:t>
            </a:r>
            <a:endParaRPr lang="en-IN" sz="1400" dirty="0">
              <a:latin typeface="Arial" panose="020B0604020202020204" pitchFamily="34" charset="0"/>
              <a:cs typeface="Arial" panose="020B0604020202020204" pitchFamily="34" charset="0"/>
            </a:endParaRPr>
          </a:p>
          <a:p>
            <a:pPr marL="0" indent="0">
              <a:buNone/>
            </a:pPr>
            <a:endParaRPr lang="en-IN" sz="1400" dirty="0">
              <a:latin typeface="Arial" panose="020B0604020202020204" pitchFamily="34" charset="0"/>
              <a:ea typeface="Calibri" panose="020F0502020204030204" pitchFamily="34" charset="0"/>
              <a:cs typeface="Arial" panose="020B0604020202020204" pitchFamily="34" charset="0"/>
            </a:endParaRPr>
          </a:p>
          <a:p>
            <a:pPr marL="0" indent="0">
              <a:buNone/>
            </a:pPr>
            <a:endParaRPr lang="en-GB" sz="1800" dirty="0">
              <a:latin typeface="Times New Roman" panose="02020603050405020304" pitchFamily="18" charset="0"/>
              <a:cs typeface="Times New Roman" panose="02020603050405020304" pitchFamily="18" charset="0"/>
            </a:endParaRPr>
          </a:p>
          <a:p>
            <a:pPr marL="0" indent="0">
              <a:buNone/>
            </a:pPr>
            <a:endParaRPr lang="en-GB" sz="1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35A172E-E764-4EAA-9C5C-9F798FAB3E15}"/>
              </a:ext>
            </a:extLst>
          </p:cNvPr>
          <p:cNvPicPr>
            <a:picLocks noChangeAspect="1"/>
          </p:cNvPicPr>
          <p:nvPr/>
        </p:nvPicPr>
        <p:blipFill>
          <a:blip r:embed="rId2"/>
          <a:stretch>
            <a:fillRect/>
          </a:stretch>
        </p:blipFill>
        <p:spPr>
          <a:xfrm>
            <a:off x="155448" y="1506671"/>
            <a:ext cx="3968496" cy="4673411"/>
          </a:xfrm>
          <a:prstGeom prst="rect">
            <a:avLst/>
          </a:prstGeom>
        </p:spPr>
      </p:pic>
      <p:pic>
        <p:nvPicPr>
          <p:cNvPr id="3" name="Picture 2">
            <a:extLst>
              <a:ext uri="{FF2B5EF4-FFF2-40B4-BE49-F238E27FC236}">
                <a16:creationId xmlns:a16="http://schemas.microsoft.com/office/drawing/2014/main" id="{8812FA7B-C212-4A51-94A8-B6BA684010A7}"/>
              </a:ext>
            </a:extLst>
          </p:cNvPr>
          <p:cNvPicPr>
            <a:picLocks noChangeAspect="1"/>
          </p:cNvPicPr>
          <p:nvPr/>
        </p:nvPicPr>
        <p:blipFill>
          <a:blip r:embed="rId3"/>
          <a:stretch>
            <a:fillRect/>
          </a:stretch>
        </p:blipFill>
        <p:spPr>
          <a:xfrm>
            <a:off x="4188511" y="1486126"/>
            <a:ext cx="4178249" cy="4693957"/>
          </a:xfrm>
          <a:prstGeom prst="rect">
            <a:avLst/>
          </a:prstGeom>
        </p:spPr>
      </p:pic>
    </p:spTree>
    <p:extLst>
      <p:ext uri="{BB962C8B-B14F-4D97-AF65-F5344CB8AC3E}">
        <p14:creationId xmlns:p14="http://schemas.microsoft.com/office/powerpoint/2010/main" val="806614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76200"/>
            <a:ext cx="9144000" cy="6858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eaLnBrk="0" hangingPunct="0">
              <a:defRPr/>
            </a:pPr>
            <a:r>
              <a:rPr lang="en-IN" sz="3600" b="1" dirty="0">
                <a:latin typeface="+mj-lt"/>
                <a:cs typeface="Times New Roman" pitchFamily="18" charset="0"/>
              </a:rPr>
              <a:t>Module Description</a:t>
            </a:r>
            <a:endParaRPr lang="en-US" sz="3600" b="1" dirty="0">
              <a:latin typeface="+mj-lt"/>
              <a:cs typeface="Times New Roman" pitchFamily="18" charset="0"/>
            </a:endParaRPr>
          </a:p>
        </p:txBody>
      </p:sp>
      <p:pic>
        <p:nvPicPr>
          <p:cNvPr id="2050" name="Picture 2" descr="C:\Users\user\Desktop\SS\registration for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38" y="1062205"/>
            <a:ext cx="3791869" cy="257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72438" y="661600"/>
            <a:ext cx="3230882" cy="369332"/>
          </a:xfrm>
          <a:prstGeom prst="rect">
            <a:avLst/>
          </a:prstGeom>
          <a:noFill/>
        </p:spPr>
        <p:txBody>
          <a:bodyPr wrap="square" rtlCol="0">
            <a:spAutoFit/>
          </a:bodyPr>
          <a:lstStyle/>
          <a:p>
            <a:r>
              <a:rPr lang="en-IN" b="1" dirty="0"/>
              <a:t>Take a look at your branch list :</a:t>
            </a:r>
            <a:endParaRPr lang="en-GB" b="1" dirty="0"/>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3599" y="1034405"/>
            <a:ext cx="4017963" cy="2536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572000" y="661600"/>
            <a:ext cx="4099562" cy="369332"/>
          </a:xfrm>
          <a:prstGeom prst="rect">
            <a:avLst/>
          </a:prstGeom>
          <a:noFill/>
        </p:spPr>
        <p:txBody>
          <a:bodyPr wrap="square" rtlCol="0">
            <a:spAutoFit/>
          </a:bodyPr>
          <a:lstStyle/>
          <a:p>
            <a:r>
              <a:rPr lang="en-IN" b="1" dirty="0"/>
              <a:t>List of available labs and Experiment list :</a:t>
            </a:r>
            <a:endParaRPr lang="en-GB" b="1" dirty="0"/>
          </a:p>
        </p:txBody>
      </p:sp>
      <p:pic>
        <p:nvPicPr>
          <p:cNvPr id="3" name="Picture 2" descr="C:\Users\user\Desktop\SS\registration form.png">
            <a:extLst>
              <a:ext uri="{FF2B5EF4-FFF2-40B4-BE49-F238E27FC236}">
                <a16:creationId xmlns:a16="http://schemas.microsoft.com/office/drawing/2014/main" id="{EC1BAEF2-4336-4CB9-AF7B-98501DA484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38" y="3792053"/>
            <a:ext cx="3791869" cy="2578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701C3314-A724-4CEC-B440-5077ABE1EF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3598" y="3792053"/>
            <a:ext cx="4017963" cy="2465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a:extLst>
              <a:ext uri="{FF2B5EF4-FFF2-40B4-BE49-F238E27FC236}">
                <a16:creationId xmlns:a16="http://schemas.microsoft.com/office/drawing/2014/main" id="{B8467173-CBAA-4FBE-9BC2-92419F1CC3A8}"/>
              </a:ext>
            </a:extLst>
          </p:cNvPr>
          <p:cNvPicPr>
            <a:picLocks noChangeAspect="1"/>
          </p:cNvPicPr>
          <p:nvPr/>
        </p:nvPicPr>
        <p:blipFill>
          <a:blip r:embed="rId4"/>
          <a:stretch>
            <a:fillRect/>
          </a:stretch>
        </p:blipFill>
        <p:spPr>
          <a:xfrm>
            <a:off x="228600" y="1062205"/>
            <a:ext cx="4169664" cy="2508846"/>
          </a:xfrm>
          <a:prstGeom prst="rect">
            <a:avLst/>
          </a:prstGeom>
        </p:spPr>
      </p:pic>
      <p:pic>
        <p:nvPicPr>
          <p:cNvPr id="17" name="Picture 16">
            <a:extLst>
              <a:ext uri="{FF2B5EF4-FFF2-40B4-BE49-F238E27FC236}">
                <a16:creationId xmlns:a16="http://schemas.microsoft.com/office/drawing/2014/main" id="{F5ABD654-BA25-42C2-AB98-63C918E974C9}"/>
              </a:ext>
            </a:extLst>
          </p:cNvPr>
          <p:cNvPicPr>
            <a:picLocks noChangeAspect="1"/>
          </p:cNvPicPr>
          <p:nvPr/>
        </p:nvPicPr>
        <p:blipFill>
          <a:blip r:embed="rId5"/>
          <a:stretch>
            <a:fillRect/>
          </a:stretch>
        </p:blipFill>
        <p:spPr>
          <a:xfrm>
            <a:off x="228600" y="3722800"/>
            <a:ext cx="4169664" cy="2647354"/>
          </a:xfrm>
          <a:prstGeom prst="rect">
            <a:avLst/>
          </a:prstGeom>
        </p:spPr>
      </p:pic>
      <p:pic>
        <p:nvPicPr>
          <p:cNvPr id="19" name="Picture 18">
            <a:extLst>
              <a:ext uri="{FF2B5EF4-FFF2-40B4-BE49-F238E27FC236}">
                <a16:creationId xmlns:a16="http://schemas.microsoft.com/office/drawing/2014/main" id="{4FB1301B-D345-4832-A8F2-F78672D21007}"/>
              </a:ext>
            </a:extLst>
          </p:cNvPr>
          <p:cNvPicPr>
            <a:picLocks noChangeAspect="1"/>
          </p:cNvPicPr>
          <p:nvPr/>
        </p:nvPicPr>
        <p:blipFill>
          <a:blip r:embed="rId6"/>
          <a:stretch>
            <a:fillRect/>
          </a:stretch>
        </p:blipFill>
        <p:spPr>
          <a:xfrm>
            <a:off x="4544321" y="1030932"/>
            <a:ext cx="4517384" cy="2540119"/>
          </a:xfrm>
          <a:prstGeom prst="rect">
            <a:avLst/>
          </a:prstGeom>
        </p:spPr>
      </p:pic>
      <p:pic>
        <p:nvPicPr>
          <p:cNvPr id="21" name="Picture 20">
            <a:extLst>
              <a:ext uri="{FF2B5EF4-FFF2-40B4-BE49-F238E27FC236}">
                <a16:creationId xmlns:a16="http://schemas.microsoft.com/office/drawing/2014/main" id="{13C28956-FA4C-4203-99B0-C58F24E765E1}"/>
              </a:ext>
            </a:extLst>
          </p:cNvPr>
          <p:cNvPicPr>
            <a:picLocks noChangeAspect="1"/>
          </p:cNvPicPr>
          <p:nvPr/>
        </p:nvPicPr>
        <p:blipFill>
          <a:blip r:embed="rId7"/>
          <a:stretch>
            <a:fillRect/>
          </a:stretch>
        </p:blipFill>
        <p:spPr>
          <a:xfrm>
            <a:off x="4653599" y="3722800"/>
            <a:ext cx="4408106" cy="2647354"/>
          </a:xfrm>
          <a:prstGeom prst="rect">
            <a:avLst/>
          </a:prstGeom>
        </p:spPr>
      </p:pic>
    </p:spTree>
    <p:extLst>
      <p:ext uri="{BB962C8B-B14F-4D97-AF65-F5344CB8AC3E}">
        <p14:creationId xmlns:p14="http://schemas.microsoft.com/office/powerpoint/2010/main" val="468955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76200"/>
            <a:ext cx="9144000" cy="6858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eaLnBrk="0" hangingPunct="0"/>
            <a:r>
              <a:rPr lang="en-IN" sz="2800" b="1" dirty="0"/>
              <a:t>Project Screenshots</a:t>
            </a:r>
            <a:endParaRPr lang="en-US" sz="2800" b="1" dirty="0">
              <a:cs typeface="Times New Roman" pitchFamily="18" charset="0"/>
            </a:endParaRPr>
          </a:p>
        </p:txBody>
      </p:sp>
      <p:pic>
        <p:nvPicPr>
          <p:cNvPr id="6" name="Picture 2" descr="C:\Users\user\Desktop\SS\home p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1888" y="893021"/>
            <a:ext cx="2070101" cy="22159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000945" y="2558245"/>
            <a:ext cx="2935224" cy="286232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The HOME page :</a:t>
            </a:r>
          </a:p>
          <a:p>
            <a:endParaRPr lang="en-IN"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IN" dirty="0">
                <a:latin typeface="Times New Roman" panose="02020603050405020304" pitchFamily="18" charset="0"/>
                <a:cs typeface="Times New Roman" panose="02020603050405020304" pitchFamily="18" charset="0"/>
              </a:rPr>
              <a:t>Tabs which included : </a:t>
            </a:r>
          </a:p>
          <a:p>
            <a:pPr marL="342900" indent="-342900">
              <a:buSzPct val="141000"/>
              <a:buFont typeface="Arial" pitchFamily="34" charset="0"/>
              <a:buChar char="•"/>
            </a:pPr>
            <a:r>
              <a:rPr lang="en-IN" dirty="0">
                <a:latin typeface="Times New Roman" panose="02020603050405020304" pitchFamily="18" charset="0"/>
                <a:cs typeface="Times New Roman" panose="02020603050405020304" pitchFamily="18" charset="0"/>
              </a:rPr>
              <a:t>    Registration Page</a:t>
            </a:r>
          </a:p>
          <a:p>
            <a:pPr marL="342900" indent="-342900">
              <a:buSzPct val="141000"/>
              <a:buFont typeface="Arial" pitchFamily="34" charset="0"/>
              <a:buChar char="•"/>
            </a:pPr>
            <a:r>
              <a:rPr lang="en-IN" dirty="0">
                <a:latin typeface="Times New Roman" panose="02020603050405020304" pitchFamily="18" charset="0"/>
                <a:cs typeface="Times New Roman" panose="02020603050405020304" pitchFamily="18" charset="0"/>
              </a:rPr>
              <a:t>    Login pages .</a:t>
            </a:r>
          </a:p>
          <a:p>
            <a:pPr marL="342900" indent="-342900">
              <a:buSzPct val="141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342900" indent="-342900">
              <a:buSzPct val="141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342900" indent="-342900">
              <a:buFont typeface="Arial" pitchFamily="34" charset="0"/>
              <a:buChar char="•"/>
            </a:pP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pic>
        <p:nvPicPr>
          <p:cNvPr id="2" name="Picture 2" descr="C:\Users\user\Desktop\SS\home page.png">
            <a:extLst>
              <a:ext uri="{FF2B5EF4-FFF2-40B4-BE49-F238E27FC236}">
                <a16:creationId xmlns:a16="http://schemas.microsoft.com/office/drawing/2014/main" id="{55A653ED-83EB-4262-A7CF-458912F59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2" y="3706325"/>
            <a:ext cx="2070101" cy="221593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0DE1B22-24F3-4BFA-91A4-85727D79E956}"/>
              </a:ext>
            </a:extLst>
          </p:cNvPr>
          <p:cNvPicPr>
            <a:picLocks noChangeAspect="1"/>
          </p:cNvPicPr>
          <p:nvPr/>
        </p:nvPicPr>
        <p:blipFill>
          <a:blip r:embed="rId3"/>
          <a:stretch>
            <a:fillRect/>
          </a:stretch>
        </p:blipFill>
        <p:spPr>
          <a:xfrm>
            <a:off x="-1" y="857250"/>
            <a:ext cx="5980177" cy="2699766"/>
          </a:xfrm>
          <a:prstGeom prst="rect">
            <a:avLst/>
          </a:prstGeom>
        </p:spPr>
      </p:pic>
      <p:pic>
        <p:nvPicPr>
          <p:cNvPr id="12" name="Picture 11">
            <a:extLst>
              <a:ext uri="{FF2B5EF4-FFF2-40B4-BE49-F238E27FC236}">
                <a16:creationId xmlns:a16="http://schemas.microsoft.com/office/drawing/2014/main" id="{A31D250B-6C0A-426D-97F6-7E78C0F4193D}"/>
              </a:ext>
            </a:extLst>
          </p:cNvPr>
          <p:cNvPicPr>
            <a:picLocks noChangeAspect="1"/>
          </p:cNvPicPr>
          <p:nvPr/>
        </p:nvPicPr>
        <p:blipFill>
          <a:blip r:embed="rId4"/>
          <a:stretch>
            <a:fillRect/>
          </a:stretch>
        </p:blipFill>
        <p:spPr>
          <a:xfrm>
            <a:off x="36008" y="3557016"/>
            <a:ext cx="5928928" cy="3008376"/>
          </a:xfrm>
          <a:prstGeom prst="rect">
            <a:avLst/>
          </a:prstGeom>
        </p:spPr>
      </p:pic>
    </p:spTree>
    <p:extLst>
      <p:ext uri="{BB962C8B-B14F-4D97-AF65-F5344CB8AC3E}">
        <p14:creationId xmlns:p14="http://schemas.microsoft.com/office/powerpoint/2010/main" val="1797092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76200"/>
            <a:ext cx="9144000" cy="6858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eaLnBrk="0" hangingPunct="0"/>
            <a:r>
              <a:rPr lang="en-IN" sz="2800" b="1" dirty="0"/>
              <a:t>Project Screenshots</a:t>
            </a:r>
            <a:endParaRPr lang="en-US" sz="2800" b="1" dirty="0">
              <a:cs typeface="Times New Roman" pitchFamily="18" charset="0"/>
            </a:endParaRPr>
          </a:p>
        </p:txBody>
      </p:sp>
      <p:pic>
        <p:nvPicPr>
          <p:cNvPr id="5" name="Picture 4">
            <a:extLst>
              <a:ext uri="{FF2B5EF4-FFF2-40B4-BE49-F238E27FC236}">
                <a16:creationId xmlns:a16="http://schemas.microsoft.com/office/drawing/2014/main" id="{3F5116D0-3F1A-4F26-B7FE-17E6D93CC9C0}"/>
              </a:ext>
            </a:extLst>
          </p:cNvPr>
          <p:cNvPicPr>
            <a:picLocks noChangeAspect="1"/>
          </p:cNvPicPr>
          <p:nvPr/>
        </p:nvPicPr>
        <p:blipFill>
          <a:blip r:embed="rId2"/>
          <a:stretch>
            <a:fillRect/>
          </a:stretch>
        </p:blipFill>
        <p:spPr>
          <a:xfrm>
            <a:off x="0" y="857250"/>
            <a:ext cx="4246880" cy="2388870"/>
          </a:xfrm>
          <a:prstGeom prst="rect">
            <a:avLst/>
          </a:prstGeom>
        </p:spPr>
      </p:pic>
      <p:pic>
        <p:nvPicPr>
          <p:cNvPr id="9" name="Picture 8">
            <a:extLst>
              <a:ext uri="{FF2B5EF4-FFF2-40B4-BE49-F238E27FC236}">
                <a16:creationId xmlns:a16="http://schemas.microsoft.com/office/drawing/2014/main" id="{FF34114A-37F8-4171-95CE-4FA30E453C30}"/>
              </a:ext>
            </a:extLst>
          </p:cNvPr>
          <p:cNvPicPr>
            <a:picLocks noChangeAspect="1"/>
          </p:cNvPicPr>
          <p:nvPr/>
        </p:nvPicPr>
        <p:blipFill>
          <a:blip r:embed="rId3"/>
          <a:stretch>
            <a:fillRect/>
          </a:stretch>
        </p:blipFill>
        <p:spPr>
          <a:xfrm>
            <a:off x="4480560" y="765810"/>
            <a:ext cx="4663440" cy="2480310"/>
          </a:xfrm>
          <a:prstGeom prst="rect">
            <a:avLst/>
          </a:prstGeom>
        </p:spPr>
      </p:pic>
      <p:pic>
        <p:nvPicPr>
          <p:cNvPr id="13" name="Picture 12">
            <a:extLst>
              <a:ext uri="{FF2B5EF4-FFF2-40B4-BE49-F238E27FC236}">
                <a16:creationId xmlns:a16="http://schemas.microsoft.com/office/drawing/2014/main" id="{C1A83475-88C4-4DA5-8203-8AF2A56D64FE}"/>
              </a:ext>
            </a:extLst>
          </p:cNvPr>
          <p:cNvPicPr>
            <a:picLocks noChangeAspect="1"/>
          </p:cNvPicPr>
          <p:nvPr/>
        </p:nvPicPr>
        <p:blipFill>
          <a:blip r:embed="rId4"/>
          <a:stretch>
            <a:fillRect/>
          </a:stretch>
        </p:blipFill>
        <p:spPr>
          <a:xfrm>
            <a:off x="128016" y="3520440"/>
            <a:ext cx="4118864" cy="2743200"/>
          </a:xfrm>
          <a:prstGeom prst="rect">
            <a:avLst/>
          </a:prstGeom>
        </p:spPr>
      </p:pic>
      <p:pic>
        <p:nvPicPr>
          <p:cNvPr id="15" name="Picture 14">
            <a:extLst>
              <a:ext uri="{FF2B5EF4-FFF2-40B4-BE49-F238E27FC236}">
                <a16:creationId xmlns:a16="http://schemas.microsoft.com/office/drawing/2014/main" id="{34E54387-8F60-4450-BED9-A0DD95D43529}"/>
              </a:ext>
            </a:extLst>
          </p:cNvPr>
          <p:cNvPicPr>
            <a:picLocks noChangeAspect="1"/>
          </p:cNvPicPr>
          <p:nvPr/>
        </p:nvPicPr>
        <p:blipFill>
          <a:blip r:embed="rId5"/>
          <a:stretch>
            <a:fillRect/>
          </a:stretch>
        </p:blipFill>
        <p:spPr>
          <a:xfrm>
            <a:off x="4727448" y="3516438"/>
            <a:ext cx="4416552" cy="2575752"/>
          </a:xfrm>
          <a:prstGeom prst="rect">
            <a:avLst/>
          </a:prstGeom>
        </p:spPr>
      </p:pic>
    </p:spTree>
    <p:extLst>
      <p:ext uri="{BB962C8B-B14F-4D97-AF65-F5344CB8AC3E}">
        <p14:creationId xmlns:p14="http://schemas.microsoft.com/office/powerpoint/2010/main" val="646050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76200"/>
            <a:ext cx="9144000" cy="6858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eaLnBrk="0" hangingPunct="0">
              <a:defRPr/>
            </a:pPr>
            <a:r>
              <a:rPr lang="en-IN" sz="3600" dirty="0"/>
              <a:t>Project Screenshots</a:t>
            </a:r>
            <a:endParaRPr lang="en-US" sz="3600" b="1" dirty="0">
              <a:cs typeface="Times New Roman" pitchFamily="18" charset="0"/>
            </a:endParaRPr>
          </a:p>
        </p:txBody>
      </p:sp>
      <p:sp>
        <p:nvSpPr>
          <p:cNvPr id="5" name="TextBox 4"/>
          <p:cNvSpPr txBox="1"/>
          <p:nvPr/>
        </p:nvSpPr>
        <p:spPr>
          <a:xfrm>
            <a:off x="256310" y="828134"/>
            <a:ext cx="3809254" cy="646331"/>
          </a:xfrm>
          <a:prstGeom prst="rect">
            <a:avLst/>
          </a:prstGeom>
          <a:noFill/>
        </p:spPr>
        <p:txBody>
          <a:bodyPr wrap="square" rtlCol="0">
            <a:spAutoFit/>
          </a:bodyPr>
          <a:lstStyle/>
          <a:p>
            <a:r>
              <a:rPr lang="en-IN" b="1" u="sng" dirty="0"/>
              <a:t>Simulation page for this project </a:t>
            </a:r>
            <a:r>
              <a:rPr lang="en-IN" b="1" dirty="0"/>
              <a:t> </a:t>
            </a:r>
            <a:endParaRPr lang="en-GB" sz="1600" dirty="0"/>
          </a:p>
          <a:p>
            <a:endParaRPr lang="en-GB" dirty="0"/>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1459" b="5337"/>
          <a:stretch/>
        </p:blipFill>
        <p:spPr bwMode="auto">
          <a:xfrm>
            <a:off x="256309" y="1699548"/>
            <a:ext cx="4048404" cy="198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11459" b="5529"/>
          <a:stretch/>
        </p:blipFill>
        <p:spPr bwMode="auto">
          <a:xfrm>
            <a:off x="4720442" y="2615184"/>
            <a:ext cx="4075567" cy="2584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t="11459" b="5337"/>
          <a:stretch/>
        </p:blipFill>
        <p:spPr bwMode="auto">
          <a:xfrm>
            <a:off x="256309" y="4206240"/>
            <a:ext cx="4048404" cy="1917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56310" y="1294228"/>
            <a:ext cx="1928926" cy="338554"/>
          </a:xfrm>
          <a:prstGeom prst="rect">
            <a:avLst/>
          </a:prstGeom>
          <a:noFill/>
        </p:spPr>
        <p:txBody>
          <a:bodyPr wrap="none" rtlCol="0">
            <a:spAutoFit/>
          </a:bodyPr>
          <a:lstStyle/>
          <a:p>
            <a:r>
              <a:rPr lang="en-IN" sz="1600" b="1" dirty="0"/>
              <a:t>Array </a:t>
            </a:r>
            <a:r>
              <a:rPr lang="en-IN" sz="1600" b="1" dirty="0" err="1"/>
              <a:t>introducction</a:t>
            </a:r>
            <a:r>
              <a:rPr lang="en-IN" sz="1600" b="1" dirty="0"/>
              <a:t> </a:t>
            </a:r>
            <a:r>
              <a:rPr lang="en-IN" sz="1200" b="1" dirty="0"/>
              <a:t>:</a:t>
            </a:r>
            <a:endParaRPr lang="en-GB" sz="1200" b="1" dirty="0"/>
          </a:p>
        </p:txBody>
      </p:sp>
      <p:sp>
        <p:nvSpPr>
          <p:cNvPr id="3" name="TextBox 2"/>
          <p:cNvSpPr txBox="1"/>
          <p:nvPr/>
        </p:nvSpPr>
        <p:spPr>
          <a:xfrm>
            <a:off x="4720442" y="2094262"/>
            <a:ext cx="4075567" cy="338554"/>
          </a:xfrm>
          <a:prstGeom prst="rect">
            <a:avLst/>
          </a:prstGeom>
          <a:noFill/>
        </p:spPr>
        <p:txBody>
          <a:bodyPr wrap="square" rtlCol="0">
            <a:spAutoFit/>
          </a:bodyPr>
          <a:lstStyle/>
          <a:p>
            <a:r>
              <a:rPr lang="en-IN" sz="1600" b="1" dirty="0"/>
              <a:t>Size of Array :  </a:t>
            </a:r>
            <a:endParaRPr lang="en-GB" sz="1600" b="1" dirty="0"/>
          </a:p>
        </p:txBody>
      </p:sp>
      <p:sp>
        <p:nvSpPr>
          <p:cNvPr id="6" name="TextBox 5"/>
          <p:cNvSpPr txBox="1"/>
          <p:nvPr/>
        </p:nvSpPr>
        <p:spPr>
          <a:xfrm>
            <a:off x="256308" y="3836908"/>
            <a:ext cx="4315691" cy="338554"/>
          </a:xfrm>
          <a:prstGeom prst="rect">
            <a:avLst/>
          </a:prstGeom>
          <a:noFill/>
        </p:spPr>
        <p:txBody>
          <a:bodyPr wrap="square" rtlCol="0">
            <a:spAutoFit/>
          </a:bodyPr>
          <a:lstStyle/>
          <a:p>
            <a:r>
              <a:rPr lang="en-IN" sz="1600" b="1" dirty="0"/>
              <a:t>This page is show maximum </a:t>
            </a:r>
            <a:r>
              <a:rPr lang="en-IN" sz="1600" b="1" dirty="0" err="1"/>
              <a:t>Arraysize</a:t>
            </a:r>
            <a:r>
              <a:rPr lang="en-IN" sz="1600" b="1" dirty="0"/>
              <a:t> Reached :</a:t>
            </a:r>
            <a:endParaRPr lang="en-GB" sz="1600" b="1" dirty="0"/>
          </a:p>
        </p:txBody>
      </p:sp>
      <p:pic>
        <p:nvPicPr>
          <p:cNvPr id="8" name="Picture 7">
            <a:extLst>
              <a:ext uri="{FF2B5EF4-FFF2-40B4-BE49-F238E27FC236}">
                <a16:creationId xmlns:a16="http://schemas.microsoft.com/office/drawing/2014/main" id="{162D66FD-A7FE-4504-8450-98DAFA4BB684}"/>
              </a:ext>
            </a:extLst>
          </p:cNvPr>
          <p:cNvPicPr>
            <a:picLocks noChangeAspect="1"/>
          </p:cNvPicPr>
          <p:nvPr/>
        </p:nvPicPr>
        <p:blipFill>
          <a:blip r:embed="rId5"/>
          <a:stretch>
            <a:fillRect/>
          </a:stretch>
        </p:blipFill>
        <p:spPr>
          <a:xfrm>
            <a:off x="1" y="1699548"/>
            <a:ext cx="4571998" cy="1979043"/>
          </a:xfrm>
          <a:prstGeom prst="rect">
            <a:avLst/>
          </a:prstGeom>
        </p:spPr>
      </p:pic>
      <p:pic>
        <p:nvPicPr>
          <p:cNvPr id="10" name="Picture 9">
            <a:extLst>
              <a:ext uri="{FF2B5EF4-FFF2-40B4-BE49-F238E27FC236}">
                <a16:creationId xmlns:a16="http://schemas.microsoft.com/office/drawing/2014/main" id="{15366AC0-51B0-40BD-8CC4-71D4B885F262}"/>
              </a:ext>
            </a:extLst>
          </p:cNvPr>
          <p:cNvPicPr>
            <a:picLocks noChangeAspect="1"/>
          </p:cNvPicPr>
          <p:nvPr/>
        </p:nvPicPr>
        <p:blipFill>
          <a:blip r:embed="rId6"/>
          <a:stretch>
            <a:fillRect/>
          </a:stretch>
        </p:blipFill>
        <p:spPr>
          <a:xfrm>
            <a:off x="1" y="4206240"/>
            <a:ext cx="4571997" cy="2421401"/>
          </a:xfrm>
          <a:prstGeom prst="rect">
            <a:avLst/>
          </a:prstGeom>
        </p:spPr>
      </p:pic>
      <p:pic>
        <p:nvPicPr>
          <p:cNvPr id="12" name="Picture 11">
            <a:extLst>
              <a:ext uri="{FF2B5EF4-FFF2-40B4-BE49-F238E27FC236}">
                <a16:creationId xmlns:a16="http://schemas.microsoft.com/office/drawing/2014/main" id="{ED6D19DD-E07F-48FF-BE9E-BA1214E6CC49}"/>
              </a:ext>
            </a:extLst>
          </p:cNvPr>
          <p:cNvPicPr>
            <a:picLocks noChangeAspect="1"/>
          </p:cNvPicPr>
          <p:nvPr/>
        </p:nvPicPr>
        <p:blipFill>
          <a:blip r:embed="rId7"/>
          <a:stretch>
            <a:fillRect/>
          </a:stretch>
        </p:blipFill>
        <p:spPr>
          <a:xfrm>
            <a:off x="4685792" y="2615184"/>
            <a:ext cx="4458208" cy="3385566"/>
          </a:xfrm>
          <a:prstGeom prst="rect">
            <a:avLst/>
          </a:prstGeom>
        </p:spPr>
      </p:pic>
    </p:spTree>
    <p:extLst>
      <p:ext uri="{BB962C8B-B14F-4D97-AF65-F5344CB8AC3E}">
        <p14:creationId xmlns:p14="http://schemas.microsoft.com/office/powerpoint/2010/main" val="22960505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298</TotalTime>
  <Words>570</Words>
  <Application>Microsoft Office PowerPoint</Application>
  <PresentationFormat>On-screen Show (4:3)</PresentationFormat>
  <Paragraphs>95</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rgi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Industry-Academia Highlights</dc:title>
  <dc:creator>administrator ghrce</dc:creator>
  <cp:lastModifiedBy>ASUS ASUS</cp:lastModifiedBy>
  <cp:revision>717</cp:revision>
  <cp:lastPrinted>2017-07-18T07:06:21Z</cp:lastPrinted>
  <dcterms:created xsi:type="dcterms:W3CDTF">2014-09-17T04:25:22Z</dcterms:created>
  <dcterms:modified xsi:type="dcterms:W3CDTF">2020-10-24T05:12:09Z</dcterms:modified>
</cp:coreProperties>
</file>